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</p:sldMasterIdLst>
  <p:notesMasterIdLst>
    <p:notesMasterId r:id="rId22"/>
  </p:notesMasterIdLst>
  <p:sldIdLst>
    <p:sldId id="256" r:id="rId2"/>
    <p:sldId id="258" r:id="rId3"/>
    <p:sldId id="261" r:id="rId4"/>
    <p:sldId id="266" r:id="rId5"/>
    <p:sldId id="303" r:id="rId6"/>
    <p:sldId id="304" r:id="rId7"/>
    <p:sldId id="305" r:id="rId8"/>
    <p:sldId id="306" r:id="rId9"/>
    <p:sldId id="307" r:id="rId10"/>
    <p:sldId id="311" r:id="rId11"/>
    <p:sldId id="308" r:id="rId12"/>
    <p:sldId id="259" r:id="rId13"/>
    <p:sldId id="312" r:id="rId14"/>
    <p:sldId id="313" r:id="rId15"/>
    <p:sldId id="309" r:id="rId16"/>
    <p:sldId id="314" r:id="rId17"/>
    <p:sldId id="315" r:id="rId18"/>
    <p:sldId id="310" r:id="rId19"/>
    <p:sldId id="316" r:id="rId20"/>
    <p:sldId id="272" r:id="rId21"/>
  </p:sldIdLst>
  <p:sldSz cx="9144000" cy="5143500" type="screen16x9"/>
  <p:notesSz cx="6858000" cy="9144000"/>
  <p:embeddedFontLst>
    <p:embeddedFont>
      <p:font typeface="Manjari" panose="020B0604020202020204" charset="0"/>
      <p:regular r:id="rId23"/>
      <p:bold r:id="rId24"/>
    </p:embeddedFont>
    <p:embeddedFont>
      <p:font typeface="Tenor Sans" panose="020B0604020202020204" charset="0"/>
      <p:regular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F270402-B62B-BF2B-AFAD-E152D77F8302}" v="2" dt="2024-06-24T07:05:05.497"/>
  </p1510:revLst>
</p1510:revInfo>
</file>

<file path=ppt/tableStyles.xml><?xml version="1.0" encoding="utf-8"?>
<a:tblStyleLst xmlns:a="http://schemas.openxmlformats.org/drawingml/2006/main" def="{C62B6FF4-08A0-4B96-8B59-8405BCA31FDF}">
  <a:tblStyle styleId="{C62B6FF4-08A0-4B96-8B59-8405BCA31FD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162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abriela Pečivová" userId="S::gabriela.pecivova@educa-sos.eu::e6e9420d-8a1e-4202-9165-b1e12d40168b" providerId="AD" clId="Web-{5EAFBC6B-67B9-26A6-6246-C0568C151C54}"/>
    <pc:docChg chg="modSld">
      <pc:chgData name="Gabriela Pečivová" userId="S::gabriela.pecivova@educa-sos.eu::e6e9420d-8a1e-4202-9165-b1e12d40168b" providerId="AD" clId="Web-{5EAFBC6B-67B9-26A6-6246-C0568C151C54}" dt="2024-06-18T09:15:03.334" v="12" actId="20577"/>
      <pc:docMkLst>
        <pc:docMk/>
      </pc:docMkLst>
      <pc:sldChg chg="modSp">
        <pc:chgData name="Gabriela Pečivová" userId="S::gabriela.pecivova@educa-sos.eu::e6e9420d-8a1e-4202-9165-b1e12d40168b" providerId="AD" clId="Web-{5EAFBC6B-67B9-26A6-6246-C0568C151C54}" dt="2024-06-18T09:13:51.956" v="0" actId="20577"/>
        <pc:sldMkLst>
          <pc:docMk/>
          <pc:sldMk cId="0" sldId="256"/>
        </pc:sldMkLst>
        <pc:spChg chg="mod">
          <ac:chgData name="Gabriela Pečivová" userId="S::gabriela.pecivova@educa-sos.eu::e6e9420d-8a1e-4202-9165-b1e12d40168b" providerId="AD" clId="Web-{5EAFBC6B-67B9-26A6-6246-C0568C151C54}" dt="2024-06-18T09:13:51.956" v="0" actId="20577"/>
          <ac:spMkLst>
            <pc:docMk/>
            <pc:sldMk cId="0" sldId="256"/>
            <ac:spMk id="342" creationId="{00000000-0000-0000-0000-000000000000}"/>
          </ac:spMkLst>
        </pc:spChg>
      </pc:sldChg>
      <pc:sldChg chg="modSp">
        <pc:chgData name="Gabriela Pečivová" userId="S::gabriela.pecivova@educa-sos.eu::e6e9420d-8a1e-4202-9165-b1e12d40168b" providerId="AD" clId="Web-{5EAFBC6B-67B9-26A6-6246-C0568C151C54}" dt="2024-06-18T09:14:42.395" v="6" actId="20577"/>
        <pc:sldMkLst>
          <pc:docMk/>
          <pc:sldMk cId="0" sldId="259"/>
        </pc:sldMkLst>
        <pc:spChg chg="mod">
          <ac:chgData name="Gabriela Pečivová" userId="S::gabriela.pecivova@educa-sos.eu::e6e9420d-8a1e-4202-9165-b1e12d40168b" providerId="AD" clId="Web-{5EAFBC6B-67B9-26A6-6246-C0568C151C54}" dt="2024-06-18T09:14:42.395" v="6" actId="20577"/>
          <ac:spMkLst>
            <pc:docMk/>
            <pc:sldMk cId="0" sldId="259"/>
            <ac:spMk id="438" creationId="{00000000-0000-0000-0000-000000000000}"/>
          </ac:spMkLst>
        </pc:spChg>
      </pc:sldChg>
      <pc:sldChg chg="modSp">
        <pc:chgData name="Gabriela Pečivová" userId="S::gabriela.pecivova@educa-sos.eu::e6e9420d-8a1e-4202-9165-b1e12d40168b" providerId="AD" clId="Web-{5EAFBC6B-67B9-26A6-6246-C0568C151C54}" dt="2024-06-18T09:15:03.334" v="12" actId="20577"/>
        <pc:sldMkLst>
          <pc:docMk/>
          <pc:sldMk cId="4032734709" sldId="312"/>
        </pc:sldMkLst>
        <pc:spChg chg="mod">
          <ac:chgData name="Gabriela Pečivová" userId="S::gabriela.pecivova@educa-sos.eu::e6e9420d-8a1e-4202-9165-b1e12d40168b" providerId="AD" clId="Web-{5EAFBC6B-67B9-26A6-6246-C0568C151C54}" dt="2024-06-18T09:15:03.334" v="12" actId="20577"/>
          <ac:spMkLst>
            <pc:docMk/>
            <pc:sldMk cId="4032734709" sldId="312"/>
            <ac:spMk id="438" creationId="{00000000-0000-0000-0000-000000000000}"/>
          </ac:spMkLst>
        </pc:spChg>
      </pc:sldChg>
    </pc:docChg>
  </pc:docChgLst>
  <pc:docChgLst>
    <pc:chgData name="Matěj Novobilský" userId="S::matej.novobilsky@educa-sos.eu::c0410823-6791-4fb3-8c0b-c72e4054f855" providerId="AD" clId="Web-{0E0BD77F-86BF-24DF-D712-E0F20EA46929}"/>
    <pc:docChg chg="delSld">
      <pc:chgData name="Matěj Novobilský" userId="S::matej.novobilsky@educa-sos.eu::c0410823-6791-4fb3-8c0b-c72e4054f855" providerId="AD" clId="Web-{0E0BD77F-86BF-24DF-D712-E0F20EA46929}" dt="2024-06-12T20:30:54.419" v="0"/>
      <pc:docMkLst>
        <pc:docMk/>
      </pc:docMkLst>
      <pc:sldChg chg="del">
        <pc:chgData name="Matěj Novobilský" userId="S::matej.novobilsky@educa-sos.eu::c0410823-6791-4fb3-8c0b-c72e4054f855" providerId="AD" clId="Web-{0E0BD77F-86BF-24DF-D712-E0F20EA46929}" dt="2024-06-12T20:30:54.419" v="0"/>
        <pc:sldMkLst>
          <pc:docMk/>
          <pc:sldMk cId="3850214175" sldId="311"/>
        </pc:sldMkLst>
      </pc:sldChg>
    </pc:docChg>
  </pc:docChgLst>
  <pc:docChgLst>
    <pc:chgData name="Gabriela Pečivová" userId="S::gabriela.pecivova@educa-sos.eu::e6e9420d-8a1e-4202-9165-b1e12d40168b" providerId="AD" clId="Web-{38A81A65-67C7-D4D1-E8F8-89308D4A50D4}"/>
    <pc:docChg chg="modSld">
      <pc:chgData name="Gabriela Pečivová" userId="S::gabriela.pecivova@educa-sos.eu::e6e9420d-8a1e-4202-9165-b1e12d40168b" providerId="AD" clId="Web-{38A81A65-67C7-D4D1-E8F8-89308D4A50D4}" dt="2024-06-11T14:24:43.552" v="1" actId="20577"/>
      <pc:docMkLst>
        <pc:docMk/>
      </pc:docMkLst>
      <pc:sldChg chg="modSp">
        <pc:chgData name="Gabriela Pečivová" userId="S::gabriela.pecivova@educa-sos.eu::e6e9420d-8a1e-4202-9165-b1e12d40168b" providerId="AD" clId="Web-{38A81A65-67C7-D4D1-E8F8-89308D4A50D4}" dt="2024-06-11T14:24:43.552" v="1" actId="20577"/>
        <pc:sldMkLst>
          <pc:docMk/>
          <pc:sldMk cId="1763042015" sldId="316"/>
        </pc:sldMkLst>
        <pc:spChg chg="mod">
          <ac:chgData name="Gabriela Pečivová" userId="S::gabriela.pecivova@educa-sos.eu::e6e9420d-8a1e-4202-9165-b1e12d40168b" providerId="AD" clId="Web-{38A81A65-67C7-D4D1-E8F8-89308D4A50D4}" dt="2024-06-11T14:24:43.552" v="1" actId="20577"/>
          <ac:spMkLst>
            <pc:docMk/>
            <pc:sldMk cId="1763042015" sldId="316"/>
            <ac:spMk id="7" creationId="{EF7E9516-4EC7-EEAD-C1AF-BCFEDD9A298C}"/>
          </ac:spMkLst>
        </pc:spChg>
      </pc:sldChg>
    </pc:docChg>
  </pc:docChgLst>
  <pc:docChgLst>
    <pc:chgData name="Tereza Hladíková" userId="S::tereza.hladikova@educa-sos.eu::24cd676b-047b-48c2-a684-4a0b76ce16ac" providerId="AD" clId="Web-{8F270402-B62B-BF2B-AFAD-E152D77F8302}"/>
    <pc:docChg chg="modSld">
      <pc:chgData name="Tereza Hladíková" userId="S::tereza.hladikova@educa-sos.eu::24cd676b-047b-48c2-a684-4a0b76ce16ac" providerId="AD" clId="Web-{8F270402-B62B-BF2B-AFAD-E152D77F8302}" dt="2024-06-24T07:05:05.497" v="1" actId="1076"/>
      <pc:docMkLst>
        <pc:docMk/>
      </pc:docMkLst>
      <pc:sldChg chg="modSp">
        <pc:chgData name="Tereza Hladíková" userId="S::tereza.hladikova@educa-sos.eu::24cd676b-047b-48c2-a684-4a0b76ce16ac" providerId="AD" clId="Web-{8F270402-B62B-BF2B-AFAD-E152D77F8302}" dt="2024-06-24T07:05:05.497" v="1" actId="1076"/>
        <pc:sldMkLst>
          <pc:docMk/>
          <pc:sldMk cId="272875356" sldId="304"/>
        </pc:sldMkLst>
        <pc:spChg chg="mod">
          <ac:chgData name="Tereza Hladíková" userId="S::tereza.hladikova@educa-sos.eu::24cd676b-047b-48c2-a684-4a0b76ce16ac" providerId="AD" clId="Web-{8F270402-B62B-BF2B-AFAD-E152D77F8302}" dt="2024-06-24T07:05:05.497" v="1" actId="1076"/>
          <ac:spMkLst>
            <pc:docMk/>
            <pc:sldMk cId="272875356" sldId="304"/>
            <ac:spMk id="759" creationId="{00000000-0000-0000-0000-000000000000}"/>
          </ac:spMkLst>
        </pc:spChg>
      </pc:sldChg>
    </pc:docChg>
  </pc:docChgLst>
  <pc:docChgLst>
    <pc:chgData name="Gabriela Pečivová" userId="S::gabriela.pecivova@educa-sos.eu::e6e9420d-8a1e-4202-9165-b1e12d40168b" providerId="AD" clId="Web-{1D80F9DC-F10F-B502-F2F5-C8EFB0956CEB}"/>
    <pc:docChg chg="modSld">
      <pc:chgData name="Gabriela Pečivová" userId="S::gabriela.pecivova@educa-sos.eu::e6e9420d-8a1e-4202-9165-b1e12d40168b" providerId="AD" clId="Web-{1D80F9DC-F10F-B502-F2F5-C8EFB0956CEB}" dt="2024-06-18T09:10:07.058" v="2" actId="20577"/>
      <pc:docMkLst>
        <pc:docMk/>
      </pc:docMkLst>
      <pc:sldChg chg="modSp">
        <pc:chgData name="Gabriela Pečivová" userId="S::gabriela.pecivova@educa-sos.eu::e6e9420d-8a1e-4202-9165-b1e12d40168b" providerId="AD" clId="Web-{1D80F9DC-F10F-B502-F2F5-C8EFB0956CEB}" dt="2024-06-18T09:10:07.058" v="2" actId="20577"/>
        <pc:sldMkLst>
          <pc:docMk/>
          <pc:sldMk cId="2479007531" sldId="306"/>
        </pc:sldMkLst>
        <pc:spChg chg="mod">
          <ac:chgData name="Gabriela Pečivová" userId="S::gabriela.pecivova@educa-sos.eu::e6e9420d-8a1e-4202-9165-b1e12d40168b" providerId="AD" clId="Web-{1D80F9DC-F10F-B502-F2F5-C8EFB0956CEB}" dt="2024-06-18T09:10:07.058" v="2" actId="20577"/>
          <ac:spMkLst>
            <pc:docMk/>
            <pc:sldMk cId="2479007531" sldId="306"/>
            <ac:spMk id="18" creationId="{EE4283C7-0FBD-89D1-9664-911BE47D338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5" name="Google Shape;755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254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1dfe0b786a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5" name="Google Shape;505;g1dfe0b786a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47839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03186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1dfe0b786a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5" name="Google Shape;505;g1dfe0b786a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43683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1dfe0b786a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5" name="Google Shape;505;g1dfe0b786a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40675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g20f4d7b453e_0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9" name="Google Shape;969;g20f4d7b453e_0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1dfe0b786a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5" name="Google Shape;505;g1dfe0b786a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5" name="Google Shape;755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1dfe0b786a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5" name="Google Shape;505;g1dfe0b786a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35119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5" name="Google Shape;755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409343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1dfe0b786a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5" name="Google Shape;505;g1dfe0b786a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67626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5" name="Google Shape;755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55087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1dfe0b786a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5" name="Google Shape;505;g1dfe0b786a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7559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oogle Shape;10;p2"/>
          <p:cNvGrpSpPr/>
          <p:nvPr/>
        </p:nvGrpSpPr>
        <p:grpSpPr>
          <a:xfrm>
            <a:off x="-1342376" y="-1643274"/>
            <a:ext cx="11636600" cy="7778650"/>
            <a:chOff x="-1342376" y="-1643274"/>
            <a:chExt cx="11636600" cy="7778650"/>
          </a:xfrm>
        </p:grpSpPr>
        <p:pic>
          <p:nvPicPr>
            <p:cNvPr id="11" name="Google Shape;11;p2"/>
            <p:cNvPicPr preferRelativeResize="0"/>
            <p:nvPr/>
          </p:nvPicPr>
          <p:blipFill rotWithShape="1">
            <a:blip r:embed="rId3">
              <a:alphaModFix/>
            </a:blip>
            <a:srcRect l="21697" t="10748" r="21697" b="10740"/>
            <a:stretch/>
          </p:blipFill>
          <p:spPr>
            <a:xfrm rot="-1344331">
              <a:off x="-957857" y="2308588"/>
              <a:ext cx="1697087" cy="23537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12;p2"/>
            <p:cNvPicPr preferRelativeResize="0"/>
            <p:nvPr/>
          </p:nvPicPr>
          <p:blipFill rotWithShape="1">
            <a:blip r:embed="rId4">
              <a:alphaModFix/>
            </a:blip>
            <a:srcRect l="35426" r="35426" b="4287"/>
            <a:stretch/>
          </p:blipFill>
          <p:spPr>
            <a:xfrm rot="-870854">
              <a:off x="8490424" y="860816"/>
              <a:ext cx="998703" cy="32796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13;p2"/>
            <p:cNvPicPr preferRelativeResize="0"/>
            <p:nvPr/>
          </p:nvPicPr>
          <p:blipFill rotWithShape="1">
            <a:blip r:embed="rId5">
              <a:alphaModFix/>
            </a:blip>
            <a:srcRect l="25367" r="25367"/>
            <a:stretch/>
          </p:blipFill>
          <p:spPr>
            <a:xfrm rot="-2346741">
              <a:off x="8152719" y="-1341409"/>
              <a:ext cx="1401336" cy="28444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14;p2"/>
            <p:cNvPicPr preferRelativeResize="0"/>
            <p:nvPr/>
          </p:nvPicPr>
          <p:blipFill rotWithShape="1">
            <a:blip r:embed="rId6">
              <a:alphaModFix/>
            </a:blip>
            <a:srcRect l="7080" t="29368" r="7089" b="29372"/>
            <a:stretch/>
          </p:blipFill>
          <p:spPr>
            <a:xfrm>
              <a:off x="-1120850" y="4013175"/>
              <a:ext cx="4414751" cy="2122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15;p2"/>
            <p:cNvPicPr preferRelativeResize="0"/>
            <p:nvPr/>
          </p:nvPicPr>
          <p:blipFill rotWithShape="1">
            <a:blip r:embed="rId5">
              <a:alphaModFix/>
            </a:blip>
            <a:srcRect l="25741" r="25745" b="2638"/>
            <a:stretch/>
          </p:blipFill>
          <p:spPr>
            <a:xfrm rot="-5400000">
              <a:off x="3324400" y="-2899437"/>
              <a:ext cx="2495300" cy="50076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" name="Google Shape;16;p2"/>
          <p:cNvGrpSpPr/>
          <p:nvPr/>
        </p:nvGrpSpPr>
        <p:grpSpPr>
          <a:xfrm>
            <a:off x="-1218156" y="-478975"/>
            <a:ext cx="10892179" cy="6705380"/>
            <a:chOff x="-1218156" y="-478975"/>
            <a:chExt cx="10892179" cy="6705380"/>
          </a:xfrm>
        </p:grpSpPr>
        <p:pic>
          <p:nvPicPr>
            <p:cNvPr id="17" name="Google Shape;17;p2"/>
            <p:cNvPicPr preferRelativeResize="0"/>
            <p:nvPr/>
          </p:nvPicPr>
          <p:blipFill rotWithShape="1">
            <a:blip r:embed="rId7">
              <a:alphaModFix/>
            </a:blip>
            <a:srcRect l="16590" t="9514" r="16590" b="9514"/>
            <a:stretch/>
          </p:blipFill>
          <p:spPr>
            <a:xfrm>
              <a:off x="-391375" y="-331600"/>
              <a:ext cx="1437750" cy="17421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Google Shape;18;p2"/>
            <p:cNvPicPr preferRelativeResize="0"/>
            <p:nvPr/>
          </p:nvPicPr>
          <p:blipFill rotWithShape="1">
            <a:blip r:embed="rId8">
              <a:alphaModFix/>
            </a:blip>
            <a:srcRect l="14100" t="6709" r="14107" b="6709"/>
            <a:stretch/>
          </p:blipFill>
          <p:spPr>
            <a:xfrm flipH="1">
              <a:off x="8153300" y="-478975"/>
              <a:ext cx="1463125" cy="17643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Google Shape;19;p2"/>
            <p:cNvPicPr preferRelativeResize="0"/>
            <p:nvPr/>
          </p:nvPicPr>
          <p:blipFill rotWithShape="1">
            <a:blip r:embed="rId9">
              <a:alphaModFix/>
            </a:blip>
            <a:srcRect l="27486" r="27490"/>
            <a:stretch/>
          </p:blipFill>
          <p:spPr>
            <a:xfrm rot="3173869">
              <a:off x="7599597" y="3456192"/>
              <a:ext cx="1229407" cy="27306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Google Shape;20;p2"/>
            <p:cNvPicPr preferRelativeResize="0"/>
            <p:nvPr/>
          </p:nvPicPr>
          <p:blipFill rotWithShape="1">
            <a:blip r:embed="rId10">
              <a:alphaModFix/>
            </a:blip>
            <a:srcRect l="21912" t="18461" r="21917" b="18467"/>
            <a:stretch/>
          </p:blipFill>
          <p:spPr>
            <a:xfrm rot="7291061">
              <a:off x="-678714" y="3346588"/>
              <a:ext cx="2247853" cy="252397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" name="Google Shape;21;p2"/>
          <p:cNvSpPr txBox="1">
            <a:spLocks noGrp="1"/>
          </p:cNvSpPr>
          <p:nvPr>
            <p:ph type="ctrTitle"/>
          </p:nvPr>
        </p:nvSpPr>
        <p:spPr>
          <a:xfrm>
            <a:off x="1345900" y="1476175"/>
            <a:ext cx="6452100" cy="109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subTitle" idx="1"/>
          </p:nvPr>
        </p:nvSpPr>
        <p:spPr>
          <a:xfrm>
            <a:off x="1346000" y="2686125"/>
            <a:ext cx="6452100" cy="4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3" name="Google Shape;323;p25"/>
          <p:cNvGrpSpPr/>
          <p:nvPr/>
        </p:nvGrpSpPr>
        <p:grpSpPr>
          <a:xfrm>
            <a:off x="-1972171" y="-2236953"/>
            <a:ext cx="13231395" cy="9114381"/>
            <a:chOff x="-1972171" y="-2236953"/>
            <a:chExt cx="13231395" cy="9114381"/>
          </a:xfrm>
        </p:grpSpPr>
        <p:pic>
          <p:nvPicPr>
            <p:cNvPr id="324" name="Google Shape;324;p25"/>
            <p:cNvPicPr preferRelativeResize="0"/>
            <p:nvPr/>
          </p:nvPicPr>
          <p:blipFill rotWithShape="1">
            <a:blip r:embed="rId3">
              <a:alphaModFix/>
            </a:blip>
            <a:srcRect l="21697" t="10748" r="21697" b="10740"/>
            <a:stretch/>
          </p:blipFill>
          <p:spPr>
            <a:xfrm rot="-3239451" flipH="1">
              <a:off x="4826368" y="-1539322"/>
              <a:ext cx="1697086" cy="23537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5" name="Google Shape;325;p25"/>
            <p:cNvPicPr preferRelativeResize="0"/>
            <p:nvPr/>
          </p:nvPicPr>
          <p:blipFill rotWithShape="1">
            <a:blip r:embed="rId4">
              <a:alphaModFix/>
            </a:blip>
            <a:srcRect l="25367" r="25367"/>
            <a:stretch/>
          </p:blipFill>
          <p:spPr>
            <a:xfrm rot="-3663306" flipH="1">
              <a:off x="255120" y="4059316"/>
              <a:ext cx="1401336" cy="28444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6" name="Google Shape;326;p25"/>
            <p:cNvPicPr preferRelativeResize="0"/>
            <p:nvPr/>
          </p:nvPicPr>
          <p:blipFill rotWithShape="1">
            <a:blip r:embed="rId5">
              <a:alphaModFix/>
            </a:blip>
            <a:srcRect l="7080" t="29368" r="7089" b="29372"/>
            <a:stretch/>
          </p:blipFill>
          <p:spPr>
            <a:xfrm rot="3990178" flipH="1">
              <a:off x="-2326349" y="-850649"/>
              <a:ext cx="4414750" cy="21221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7" name="Google Shape;327;p25"/>
            <p:cNvPicPr preferRelativeResize="0"/>
            <p:nvPr/>
          </p:nvPicPr>
          <p:blipFill rotWithShape="1">
            <a:blip r:embed="rId5">
              <a:alphaModFix/>
            </a:blip>
            <a:srcRect l="7080" t="29368" r="7089" b="29372"/>
            <a:stretch/>
          </p:blipFill>
          <p:spPr>
            <a:xfrm rot="-3990178">
              <a:off x="7198651" y="3368926"/>
              <a:ext cx="4414750" cy="212219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28" name="Google Shape;328;p25"/>
          <p:cNvGrpSpPr/>
          <p:nvPr/>
        </p:nvGrpSpPr>
        <p:grpSpPr>
          <a:xfrm>
            <a:off x="-771525" y="-1323975"/>
            <a:ext cx="11093999" cy="7558719"/>
            <a:chOff x="-771525" y="-1323975"/>
            <a:chExt cx="11093999" cy="7558719"/>
          </a:xfrm>
        </p:grpSpPr>
        <p:pic>
          <p:nvPicPr>
            <p:cNvPr id="329" name="Google Shape;329;p25"/>
            <p:cNvPicPr preferRelativeResize="0"/>
            <p:nvPr/>
          </p:nvPicPr>
          <p:blipFill rotWithShape="1">
            <a:blip r:embed="rId6">
              <a:alphaModFix/>
            </a:blip>
            <a:srcRect l="10846" r="10838"/>
            <a:stretch/>
          </p:blipFill>
          <p:spPr>
            <a:xfrm>
              <a:off x="-771525" y="-1323975"/>
              <a:ext cx="2088625" cy="26670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0" name="Google Shape;330;p25"/>
            <p:cNvPicPr preferRelativeResize="0"/>
            <p:nvPr/>
          </p:nvPicPr>
          <p:blipFill rotWithShape="1">
            <a:blip r:embed="rId7">
              <a:alphaModFix/>
            </a:blip>
            <a:srcRect l="14100" t="6709" r="14107" b="6709"/>
            <a:stretch/>
          </p:blipFill>
          <p:spPr>
            <a:xfrm flipH="1">
              <a:off x="8153300" y="-478975"/>
              <a:ext cx="1463125" cy="17643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1" name="Google Shape;331;p25"/>
            <p:cNvPicPr preferRelativeResize="0"/>
            <p:nvPr/>
          </p:nvPicPr>
          <p:blipFill rotWithShape="1">
            <a:blip r:embed="rId8">
              <a:alphaModFix/>
            </a:blip>
            <a:srcRect l="26138" t="18908" r="26138" b="18914"/>
            <a:stretch/>
          </p:blipFill>
          <p:spPr>
            <a:xfrm rot="-4571143" flipH="1">
              <a:off x="7692043" y="3519143"/>
              <a:ext cx="2101014" cy="273735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oogle Shape;24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3"/>
          <p:cNvSpPr txBox="1">
            <a:spLocks noGrp="1"/>
          </p:cNvSpPr>
          <p:nvPr>
            <p:ph type="title"/>
          </p:nvPr>
        </p:nvSpPr>
        <p:spPr>
          <a:xfrm>
            <a:off x="2124738" y="1987100"/>
            <a:ext cx="4894500" cy="172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title" idx="2" hasCustomPrompt="1"/>
          </p:nvPr>
        </p:nvSpPr>
        <p:spPr>
          <a:xfrm>
            <a:off x="3926800" y="880400"/>
            <a:ext cx="1290300" cy="1106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7" name="Google Shape;27;p3"/>
          <p:cNvSpPr txBox="1">
            <a:spLocks noGrp="1"/>
          </p:cNvSpPr>
          <p:nvPr>
            <p:ph type="subTitle" idx="1"/>
          </p:nvPr>
        </p:nvSpPr>
        <p:spPr>
          <a:xfrm>
            <a:off x="2124738" y="3851500"/>
            <a:ext cx="4894500" cy="4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28" name="Google Shape;28;p3"/>
          <p:cNvGrpSpPr/>
          <p:nvPr/>
        </p:nvGrpSpPr>
        <p:grpSpPr>
          <a:xfrm>
            <a:off x="-1667784" y="-1907247"/>
            <a:ext cx="12485233" cy="8324204"/>
            <a:chOff x="-1667784" y="-1907247"/>
            <a:chExt cx="12485233" cy="8324204"/>
          </a:xfrm>
        </p:grpSpPr>
        <p:pic>
          <p:nvPicPr>
            <p:cNvPr id="29" name="Google Shape;29;p3"/>
            <p:cNvPicPr preferRelativeResize="0"/>
            <p:nvPr/>
          </p:nvPicPr>
          <p:blipFill rotWithShape="1">
            <a:blip r:embed="rId3">
              <a:alphaModFix/>
            </a:blip>
            <a:srcRect l="21697" t="10748" r="21697" b="10740"/>
            <a:stretch/>
          </p:blipFill>
          <p:spPr>
            <a:xfrm rot="-1720671">
              <a:off x="-1134733" y="1350588"/>
              <a:ext cx="1697089" cy="23537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" name="Google Shape;30;p3"/>
            <p:cNvPicPr preferRelativeResize="0"/>
            <p:nvPr/>
          </p:nvPicPr>
          <p:blipFill rotWithShape="1">
            <a:blip r:embed="rId4">
              <a:alphaModFix/>
            </a:blip>
            <a:srcRect l="35426" r="35426" b="4287"/>
            <a:stretch/>
          </p:blipFill>
          <p:spPr>
            <a:xfrm rot="2069807">
              <a:off x="8354036" y="3142880"/>
              <a:ext cx="998704" cy="32796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" name="Google Shape;31;p3"/>
            <p:cNvPicPr preferRelativeResize="0"/>
            <p:nvPr/>
          </p:nvPicPr>
          <p:blipFill rotWithShape="1">
            <a:blip r:embed="rId5">
              <a:alphaModFix/>
            </a:blip>
            <a:srcRect l="25367" r="25367"/>
            <a:stretch/>
          </p:blipFill>
          <p:spPr>
            <a:xfrm rot="-2346741">
              <a:off x="8675944" y="2063266"/>
              <a:ext cx="1401336" cy="28444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" name="Google Shape;32;p3"/>
            <p:cNvPicPr preferRelativeResize="0"/>
            <p:nvPr/>
          </p:nvPicPr>
          <p:blipFill rotWithShape="1">
            <a:blip r:embed="rId6">
              <a:alphaModFix/>
            </a:blip>
            <a:srcRect l="7080" t="29368" r="7089" b="29372"/>
            <a:stretch/>
          </p:blipFill>
          <p:spPr>
            <a:xfrm>
              <a:off x="-1120850" y="4013175"/>
              <a:ext cx="4414751" cy="2122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" name="Google Shape;33;p3"/>
            <p:cNvPicPr preferRelativeResize="0"/>
            <p:nvPr/>
          </p:nvPicPr>
          <p:blipFill rotWithShape="1">
            <a:blip r:embed="rId5">
              <a:alphaModFix/>
            </a:blip>
            <a:srcRect l="25741" r="25745" b="2638"/>
            <a:stretch/>
          </p:blipFill>
          <p:spPr>
            <a:xfrm rot="-7340338">
              <a:off x="-532965" y="-1988786"/>
              <a:ext cx="1844523" cy="37015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4" name="Google Shape;34;p3"/>
          <p:cNvGrpSpPr/>
          <p:nvPr/>
        </p:nvGrpSpPr>
        <p:grpSpPr>
          <a:xfrm>
            <a:off x="-413111" y="-975600"/>
            <a:ext cx="9557109" cy="6689469"/>
            <a:chOff x="-413111" y="-975600"/>
            <a:chExt cx="9557109" cy="6689469"/>
          </a:xfrm>
        </p:grpSpPr>
        <p:pic>
          <p:nvPicPr>
            <p:cNvPr id="35" name="Google Shape;35;p3"/>
            <p:cNvPicPr preferRelativeResize="0"/>
            <p:nvPr/>
          </p:nvPicPr>
          <p:blipFill rotWithShape="1">
            <a:blip r:embed="rId7">
              <a:alphaModFix/>
            </a:blip>
            <a:srcRect l="35015" r="35012"/>
            <a:stretch/>
          </p:blipFill>
          <p:spPr>
            <a:xfrm>
              <a:off x="8370999" y="-493725"/>
              <a:ext cx="772999" cy="25791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" name="Google Shape;36;p3"/>
            <p:cNvPicPr preferRelativeResize="0"/>
            <p:nvPr/>
          </p:nvPicPr>
          <p:blipFill rotWithShape="1">
            <a:blip r:embed="rId8">
              <a:alphaModFix/>
            </a:blip>
            <a:srcRect l="8834" t="27183" r="8834" b="27183"/>
            <a:stretch/>
          </p:blipFill>
          <p:spPr>
            <a:xfrm rot="1890667">
              <a:off x="-280026" y="4264073"/>
              <a:ext cx="1871352" cy="10372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" name="Google Shape;37;p3"/>
            <p:cNvPicPr preferRelativeResize="0"/>
            <p:nvPr/>
          </p:nvPicPr>
          <p:blipFill rotWithShape="1">
            <a:blip r:embed="rId9">
              <a:alphaModFix/>
            </a:blip>
            <a:srcRect l="26138" t="18908" r="26138" b="18914"/>
            <a:stretch/>
          </p:blipFill>
          <p:spPr>
            <a:xfrm rot="-7274581">
              <a:off x="3929089" y="-818632"/>
              <a:ext cx="1377722" cy="179498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7"/>
          <p:cNvSpPr txBox="1">
            <a:spLocks noGrp="1"/>
          </p:cNvSpPr>
          <p:nvPr>
            <p:ph type="title"/>
          </p:nvPr>
        </p:nvSpPr>
        <p:spPr>
          <a:xfrm>
            <a:off x="720000" y="1326463"/>
            <a:ext cx="3642300" cy="162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7"/>
          <p:cNvSpPr txBox="1">
            <a:spLocks noGrp="1"/>
          </p:cNvSpPr>
          <p:nvPr>
            <p:ph type="subTitle" idx="1"/>
          </p:nvPr>
        </p:nvSpPr>
        <p:spPr>
          <a:xfrm>
            <a:off x="720000" y="2955438"/>
            <a:ext cx="36423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7"/>
          <p:cNvSpPr>
            <a:spLocks noGrp="1"/>
          </p:cNvSpPr>
          <p:nvPr>
            <p:ph type="pic" idx="2"/>
          </p:nvPr>
        </p:nvSpPr>
        <p:spPr>
          <a:xfrm>
            <a:off x="4876375" y="795903"/>
            <a:ext cx="3554400" cy="3551700"/>
          </a:xfrm>
          <a:prstGeom prst="ellipse">
            <a:avLst/>
          </a:prstGeom>
          <a:noFill/>
          <a:ln>
            <a:noFill/>
          </a:ln>
        </p:spPr>
      </p:sp>
      <p:grpSp>
        <p:nvGrpSpPr>
          <p:cNvPr id="82" name="Google Shape;82;p7"/>
          <p:cNvGrpSpPr/>
          <p:nvPr/>
        </p:nvGrpSpPr>
        <p:grpSpPr>
          <a:xfrm rot="10800000" flipH="1">
            <a:off x="-1736102" y="-1326299"/>
            <a:ext cx="12030326" cy="8299875"/>
            <a:chOff x="-1736102" y="-1643274"/>
            <a:chExt cx="12030326" cy="8299875"/>
          </a:xfrm>
        </p:grpSpPr>
        <p:pic>
          <p:nvPicPr>
            <p:cNvPr id="83" name="Google Shape;83;p7"/>
            <p:cNvPicPr preferRelativeResize="0"/>
            <p:nvPr/>
          </p:nvPicPr>
          <p:blipFill rotWithShape="1">
            <a:blip r:embed="rId3">
              <a:alphaModFix/>
            </a:blip>
            <a:srcRect l="21697" t="10748" r="21697" b="10740"/>
            <a:stretch/>
          </p:blipFill>
          <p:spPr>
            <a:xfrm rot="-2096390">
              <a:off x="-1215032" y="1329775"/>
              <a:ext cx="1697087" cy="23537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4" name="Google Shape;84;p7"/>
            <p:cNvPicPr preferRelativeResize="0"/>
            <p:nvPr/>
          </p:nvPicPr>
          <p:blipFill rotWithShape="1">
            <a:blip r:embed="rId4">
              <a:alphaModFix/>
            </a:blip>
            <a:srcRect l="35426" r="35426" b="4287"/>
            <a:stretch/>
          </p:blipFill>
          <p:spPr>
            <a:xfrm rot="-870854">
              <a:off x="8566624" y="2651516"/>
              <a:ext cx="998703" cy="32796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5" name="Google Shape;85;p7"/>
            <p:cNvPicPr preferRelativeResize="0"/>
            <p:nvPr/>
          </p:nvPicPr>
          <p:blipFill rotWithShape="1">
            <a:blip r:embed="rId5">
              <a:alphaModFix/>
            </a:blip>
            <a:srcRect l="25367" r="25367"/>
            <a:stretch/>
          </p:blipFill>
          <p:spPr>
            <a:xfrm rot="-2346741">
              <a:off x="8152719" y="-1341409"/>
              <a:ext cx="1401336" cy="28444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" name="Google Shape;86;p7"/>
            <p:cNvPicPr preferRelativeResize="0"/>
            <p:nvPr/>
          </p:nvPicPr>
          <p:blipFill rotWithShape="1">
            <a:blip r:embed="rId6">
              <a:alphaModFix/>
            </a:blip>
            <a:srcRect l="7080" t="29368" r="7089" b="29372"/>
            <a:stretch/>
          </p:blipFill>
          <p:spPr>
            <a:xfrm>
              <a:off x="-1235150" y="4534400"/>
              <a:ext cx="4414751" cy="2122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" name="Google Shape;87;p7"/>
            <p:cNvPicPr preferRelativeResize="0"/>
            <p:nvPr/>
          </p:nvPicPr>
          <p:blipFill rotWithShape="1">
            <a:blip r:embed="rId5">
              <a:alphaModFix/>
            </a:blip>
            <a:srcRect l="25741" r="25745" b="2638"/>
            <a:stretch/>
          </p:blipFill>
          <p:spPr>
            <a:xfrm rot="-5400000">
              <a:off x="3324400" y="-2899437"/>
              <a:ext cx="2495300" cy="50076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8" name="Google Shape;88;p7"/>
          <p:cNvGrpSpPr/>
          <p:nvPr/>
        </p:nvGrpSpPr>
        <p:grpSpPr>
          <a:xfrm flipH="1">
            <a:off x="-907237" y="-1007667"/>
            <a:ext cx="11049988" cy="6986099"/>
            <a:chOff x="-1480423" y="-1007667"/>
            <a:chExt cx="11049988" cy="6986099"/>
          </a:xfrm>
        </p:grpSpPr>
        <p:pic>
          <p:nvPicPr>
            <p:cNvPr id="89" name="Google Shape;89;p7"/>
            <p:cNvPicPr preferRelativeResize="0"/>
            <p:nvPr/>
          </p:nvPicPr>
          <p:blipFill rotWithShape="1">
            <a:blip r:embed="rId7">
              <a:alphaModFix/>
            </a:blip>
            <a:srcRect l="20409" r="32279"/>
            <a:stretch/>
          </p:blipFill>
          <p:spPr>
            <a:xfrm rot="3972541">
              <a:off x="7720545" y="3828098"/>
              <a:ext cx="1108061" cy="23420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0" name="Google Shape;90;p7"/>
            <p:cNvPicPr preferRelativeResize="0"/>
            <p:nvPr/>
          </p:nvPicPr>
          <p:blipFill rotWithShape="1">
            <a:blip r:embed="rId8">
              <a:alphaModFix/>
            </a:blip>
            <a:srcRect l="27486" r="27490"/>
            <a:stretch/>
          </p:blipFill>
          <p:spPr>
            <a:xfrm rot="3100832" flipH="1">
              <a:off x="-642804" y="-1044152"/>
              <a:ext cx="1229407" cy="273061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5" name="Google Shape;105;p9"/>
          <p:cNvGrpSpPr/>
          <p:nvPr/>
        </p:nvGrpSpPr>
        <p:grpSpPr>
          <a:xfrm>
            <a:off x="-1003674" y="-478975"/>
            <a:ext cx="10762974" cy="6804848"/>
            <a:chOff x="-1003674" y="-478975"/>
            <a:chExt cx="10762974" cy="6804848"/>
          </a:xfrm>
        </p:grpSpPr>
        <p:pic>
          <p:nvPicPr>
            <p:cNvPr id="106" name="Google Shape;106;p9"/>
            <p:cNvPicPr preferRelativeResize="0"/>
            <p:nvPr/>
          </p:nvPicPr>
          <p:blipFill rotWithShape="1">
            <a:blip r:embed="rId3">
              <a:alphaModFix/>
            </a:blip>
            <a:srcRect l="14100" t="6709" r="14107" b="6709"/>
            <a:stretch/>
          </p:blipFill>
          <p:spPr>
            <a:xfrm flipH="1">
              <a:off x="8296175" y="-478975"/>
              <a:ext cx="1463125" cy="17643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7" name="Google Shape;107;p9"/>
            <p:cNvPicPr preferRelativeResize="0"/>
            <p:nvPr/>
          </p:nvPicPr>
          <p:blipFill rotWithShape="1">
            <a:blip r:embed="rId4">
              <a:alphaModFix/>
            </a:blip>
            <a:srcRect l="27486" r="27490"/>
            <a:stretch/>
          </p:blipFill>
          <p:spPr>
            <a:xfrm rot="-3173869" flipH="1">
              <a:off x="-158653" y="3646692"/>
              <a:ext cx="1229407" cy="273061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8" name="Google Shape;108;p9"/>
          <p:cNvGrpSpPr/>
          <p:nvPr/>
        </p:nvGrpSpPr>
        <p:grpSpPr>
          <a:xfrm>
            <a:off x="-2019796" y="-1955799"/>
            <a:ext cx="13133171" cy="9143050"/>
            <a:chOff x="-2019796" y="-1955799"/>
            <a:chExt cx="13133171" cy="9143050"/>
          </a:xfrm>
        </p:grpSpPr>
        <p:pic>
          <p:nvPicPr>
            <p:cNvPr id="109" name="Google Shape;109;p9"/>
            <p:cNvPicPr preferRelativeResize="0"/>
            <p:nvPr/>
          </p:nvPicPr>
          <p:blipFill rotWithShape="1">
            <a:blip r:embed="rId5">
              <a:alphaModFix/>
            </a:blip>
            <a:srcRect l="21697" t="10748" r="21697" b="10740"/>
            <a:stretch/>
          </p:blipFill>
          <p:spPr>
            <a:xfrm rot="-3239451" flipH="1">
              <a:off x="6131293" y="-1539322"/>
              <a:ext cx="1697086" cy="23537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0" name="Google Shape;110;p9"/>
            <p:cNvPicPr preferRelativeResize="0"/>
            <p:nvPr/>
          </p:nvPicPr>
          <p:blipFill rotWithShape="1">
            <a:blip r:embed="rId6">
              <a:alphaModFix/>
            </a:blip>
            <a:srcRect l="25367" r="25367"/>
            <a:stretch/>
          </p:blipFill>
          <p:spPr>
            <a:xfrm rot="-8453259" flipH="1">
              <a:off x="8971869" y="1929491"/>
              <a:ext cx="1401336" cy="28444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1" name="Google Shape;111;p9"/>
            <p:cNvPicPr preferRelativeResize="0"/>
            <p:nvPr/>
          </p:nvPicPr>
          <p:blipFill rotWithShape="1">
            <a:blip r:embed="rId7">
              <a:alphaModFix/>
            </a:blip>
            <a:srcRect l="7080" t="29368" r="7089" b="29372"/>
            <a:stretch/>
          </p:blipFill>
          <p:spPr>
            <a:xfrm rot="3990178" flipH="1">
              <a:off x="-2373974" y="1340101"/>
              <a:ext cx="4414750" cy="21221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2" name="Google Shape;112;p9"/>
            <p:cNvPicPr preferRelativeResize="0"/>
            <p:nvPr/>
          </p:nvPicPr>
          <p:blipFill rotWithShape="1">
            <a:blip r:embed="rId6">
              <a:alphaModFix/>
            </a:blip>
            <a:srcRect l="25741" r="25745" b="2638"/>
            <a:stretch/>
          </p:blipFill>
          <p:spPr>
            <a:xfrm rot="-5400000" flipH="1">
              <a:off x="3191050" y="3435788"/>
              <a:ext cx="2495300" cy="5007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3" name="Google Shape;113;p9"/>
            <p:cNvPicPr preferRelativeResize="0"/>
            <p:nvPr/>
          </p:nvPicPr>
          <p:blipFill rotWithShape="1">
            <a:blip r:embed="rId6">
              <a:alphaModFix/>
            </a:blip>
            <a:srcRect l="25741" r="25745" b="2638"/>
            <a:stretch/>
          </p:blipFill>
          <p:spPr>
            <a:xfrm rot="-5400000">
              <a:off x="2029000" y="-3211962"/>
              <a:ext cx="2495300" cy="50076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4" name="Google Shape;114;p9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9"/>
          <p:cNvSpPr txBox="1">
            <a:spLocks noGrp="1"/>
          </p:cNvSpPr>
          <p:nvPr>
            <p:ph type="subTitle" idx="1"/>
          </p:nvPr>
        </p:nvSpPr>
        <p:spPr>
          <a:xfrm>
            <a:off x="1686600" y="1806175"/>
            <a:ext cx="5770800" cy="219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Char char="●"/>
              <a:defRPr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5" name="Google Shape;135;p13"/>
          <p:cNvGrpSpPr/>
          <p:nvPr/>
        </p:nvGrpSpPr>
        <p:grpSpPr>
          <a:xfrm>
            <a:off x="-1091851" y="-1464726"/>
            <a:ext cx="11655900" cy="8444649"/>
            <a:chOff x="-1091851" y="-1464726"/>
            <a:chExt cx="11655900" cy="8444649"/>
          </a:xfrm>
        </p:grpSpPr>
        <p:pic>
          <p:nvPicPr>
            <p:cNvPr id="136" name="Google Shape;136;p13"/>
            <p:cNvPicPr preferRelativeResize="0"/>
            <p:nvPr/>
          </p:nvPicPr>
          <p:blipFill rotWithShape="1">
            <a:blip r:embed="rId3">
              <a:alphaModFix/>
            </a:blip>
            <a:srcRect l="21697" t="10748" r="21697" b="10740"/>
            <a:stretch/>
          </p:blipFill>
          <p:spPr>
            <a:xfrm rot="1344331" flipH="1">
              <a:off x="8359520" y="-513162"/>
              <a:ext cx="1697087" cy="23537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7" name="Google Shape;137;p13"/>
            <p:cNvPicPr preferRelativeResize="0"/>
            <p:nvPr/>
          </p:nvPicPr>
          <p:blipFill rotWithShape="1">
            <a:blip r:embed="rId4">
              <a:alphaModFix/>
            </a:blip>
            <a:srcRect l="35426" r="35426" b="4287"/>
            <a:stretch/>
          </p:blipFill>
          <p:spPr>
            <a:xfrm rot="870854" flipH="1">
              <a:off x="-382527" y="2456329"/>
              <a:ext cx="998703" cy="32796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8" name="Google Shape;138;p13"/>
            <p:cNvPicPr preferRelativeResize="0"/>
            <p:nvPr/>
          </p:nvPicPr>
          <p:blipFill rotWithShape="1">
            <a:blip r:embed="rId5">
              <a:alphaModFix/>
            </a:blip>
            <a:srcRect l="25367" r="25367"/>
            <a:stretch/>
          </p:blipFill>
          <p:spPr>
            <a:xfrm rot="2346741" flipH="1">
              <a:off x="-351681" y="-1341409"/>
              <a:ext cx="1401336" cy="28444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9" name="Google Shape;139;p13"/>
            <p:cNvPicPr preferRelativeResize="0"/>
            <p:nvPr/>
          </p:nvPicPr>
          <p:blipFill rotWithShape="1">
            <a:blip r:embed="rId6">
              <a:alphaModFix/>
            </a:blip>
            <a:srcRect l="7080" t="29368" r="7089" b="29372"/>
            <a:stretch/>
          </p:blipFill>
          <p:spPr>
            <a:xfrm rot="-4267298" flipH="1">
              <a:off x="7117981" y="3913564"/>
              <a:ext cx="3875462" cy="186294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0" name="Google Shape;140;p13"/>
          <p:cNvGrpSpPr/>
          <p:nvPr/>
        </p:nvGrpSpPr>
        <p:grpSpPr>
          <a:xfrm>
            <a:off x="-1279420" y="-338969"/>
            <a:ext cx="10873169" cy="5912012"/>
            <a:chOff x="-1279420" y="-331600"/>
            <a:chExt cx="10873169" cy="5912012"/>
          </a:xfrm>
        </p:grpSpPr>
        <p:pic>
          <p:nvPicPr>
            <p:cNvPr id="141" name="Google Shape;141;p13"/>
            <p:cNvPicPr preferRelativeResize="0"/>
            <p:nvPr/>
          </p:nvPicPr>
          <p:blipFill rotWithShape="1">
            <a:blip r:embed="rId7">
              <a:alphaModFix/>
            </a:blip>
            <a:srcRect l="16590" t="9514" r="16590" b="9514"/>
            <a:stretch/>
          </p:blipFill>
          <p:spPr>
            <a:xfrm flipH="1">
              <a:off x="8155999" y="-331600"/>
              <a:ext cx="1437750" cy="17421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2" name="Google Shape;142;p13"/>
            <p:cNvPicPr preferRelativeResize="0"/>
            <p:nvPr/>
          </p:nvPicPr>
          <p:blipFill rotWithShape="1">
            <a:blip r:embed="rId8">
              <a:alphaModFix/>
            </a:blip>
            <a:srcRect l="27486" r="27490"/>
            <a:stretch/>
          </p:blipFill>
          <p:spPr>
            <a:xfrm rot="-1908464" flipH="1">
              <a:off x="-652129" y="2730842"/>
              <a:ext cx="1229406" cy="273061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3" name="Google Shape;143;p13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13"/>
          <p:cNvSpPr txBox="1">
            <a:spLocks noGrp="1"/>
          </p:cNvSpPr>
          <p:nvPr>
            <p:ph type="subTitle" idx="1"/>
          </p:nvPr>
        </p:nvSpPr>
        <p:spPr>
          <a:xfrm>
            <a:off x="720000" y="2309675"/>
            <a:ext cx="2973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13"/>
          <p:cNvSpPr txBox="1">
            <a:spLocks noGrp="1"/>
          </p:cNvSpPr>
          <p:nvPr>
            <p:ph type="subTitle" idx="2"/>
          </p:nvPr>
        </p:nvSpPr>
        <p:spPr>
          <a:xfrm>
            <a:off x="720000" y="3954226"/>
            <a:ext cx="2973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3"/>
          <p:cNvSpPr txBox="1">
            <a:spLocks noGrp="1"/>
          </p:cNvSpPr>
          <p:nvPr>
            <p:ph type="subTitle" idx="3"/>
          </p:nvPr>
        </p:nvSpPr>
        <p:spPr>
          <a:xfrm>
            <a:off x="5457175" y="3954196"/>
            <a:ext cx="2973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13"/>
          <p:cNvSpPr txBox="1">
            <a:spLocks noGrp="1"/>
          </p:cNvSpPr>
          <p:nvPr>
            <p:ph type="subTitle" idx="4"/>
          </p:nvPr>
        </p:nvSpPr>
        <p:spPr>
          <a:xfrm>
            <a:off x="5457175" y="2309675"/>
            <a:ext cx="2973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13"/>
          <p:cNvSpPr txBox="1">
            <a:spLocks noGrp="1"/>
          </p:cNvSpPr>
          <p:nvPr>
            <p:ph type="title" idx="5" hasCustomPrompt="1"/>
          </p:nvPr>
        </p:nvSpPr>
        <p:spPr>
          <a:xfrm>
            <a:off x="1812300" y="1335775"/>
            <a:ext cx="789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r>
              <a:t>xx%</a:t>
            </a:r>
          </a:p>
        </p:txBody>
      </p:sp>
      <p:sp>
        <p:nvSpPr>
          <p:cNvPr id="149" name="Google Shape;149;p13"/>
          <p:cNvSpPr txBox="1">
            <a:spLocks noGrp="1"/>
          </p:cNvSpPr>
          <p:nvPr>
            <p:ph type="title" idx="6" hasCustomPrompt="1"/>
          </p:nvPr>
        </p:nvSpPr>
        <p:spPr>
          <a:xfrm>
            <a:off x="6550826" y="2980327"/>
            <a:ext cx="786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r>
              <a:t>xx%</a:t>
            </a:r>
          </a:p>
        </p:txBody>
      </p:sp>
      <p:sp>
        <p:nvSpPr>
          <p:cNvPr id="150" name="Google Shape;150;p13"/>
          <p:cNvSpPr txBox="1">
            <a:spLocks noGrp="1"/>
          </p:cNvSpPr>
          <p:nvPr>
            <p:ph type="title" idx="7" hasCustomPrompt="1"/>
          </p:nvPr>
        </p:nvSpPr>
        <p:spPr>
          <a:xfrm>
            <a:off x="1813650" y="2980325"/>
            <a:ext cx="786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r>
              <a:t>xx%</a:t>
            </a:r>
          </a:p>
        </p:txBody>
      </p:sp>
      <p:sp>
        <p:nvSpPr>
          <p:cNvPr id="151" name="Google Shape;151;p13"/>
          <p:cNvSpPr txBox="1">
            <a:spLocks noGrp="1"/>
          </p:cNvSpPr>
          <p:nvPr>
            <p:ph type="title" idx="8" hasCustomPrompt="1"/>
          </p:nvPr>
        </p:nvSpPr>
        <p:spPr>
          <a:xfrm>
            <a:off x="6550826" y="1335776"/>
            <a:ext cx="786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r>
              <a:t>xx%</a:t>
            </a:r>
          </a:p>
        </p:txBody>
      </p:sp>
      <p:sp>
        <p:nvSpPr>
          <p:cNvPr id="152" name="Google Shape;152;p13"/>
          <p:cNvSpPr txBox="1">
            <a:spLocks noGrp="1"/>
          </p:cNvSpPr>
          <p:nvPr>
            <p:ph type="subTitle" idx="9"/>
          </p:nvPr>
        </p:nvSpPr>
        <p:spPr>
          <a:xfrm>
            <a:off x="720000" y="1908475"/>
            <a:ext cx="2973600" cy="50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enor Sans"/>
              <a:buNone/>
              <a:defRPr sz="2000" b="1">
                <a:latin typeface="Tenor Sans"/>
                <a:ea typeface="Tenor Sans"/>
                <a:cs typeface="Tenor Sans"/>
                <a:sym typeface="Tenor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Tenor Sans"/>
              <a:buNone/>
              <a:defRPr sz="2000" b="1">
                <a:latin typeface="Tenor Sans"/>
                <a:ea typeface="Tenor Sans"/>
                <a:cs typeface="Tenor Sans"/>
                <a:sym typeface="Tenor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Tenor Sans"/>
              <a:buNone/>
              <a:defRPr sz="2000" b="1">
                <a:latin typeface="Tenor Sans"/>
                <a:ea typeface="Tenor Sans"/>
                <a:cs typeface="Tenor Sans"/>
                <a:sym typeface="Tenor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Tenor Sans"/>
              <a:buNone/>
              <a:defRPr sz="2000" b="1">
                <a:latin typeface="Tenor Sans"/>
                <a:ea typeface="Tenor Sans"/>
                <a:cs typeface="Tenor Sans"/>
                <a:sym typeface="Tenor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Tenor Sans"/>
              <a:buNone/>
              <a:defRPr sz="2000" b="1">
                <a:latin typeface="Tenor Sans"/>
                <a:ea typeface="Tenor Sans"/>
                <a:cs typeface="Tenor Sans"/>
                <a:sym typeface="Tenor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Tenor Sans"/>
              <a:buNone/>
              <a:defRPr sz="2000" b="1">
                <a:latin typeface="Tenor Sans"/>
                <a:ea typeface="Tenor Sans"/>
                <a:cs typeface="Tenor Sans"/>
                <a:sym typeface="Tenor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Tenor Sans"/>
              <a:buNone/>
              <a:defRPr sz="2000" b="1">
                <a:latin typeface="Tenor Sans"/>
                <a:ea typeface="Tenor Sans"/>
                <a:cs typeface="Tenor Sans"/>
                <a:sym typeface="Tenor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Tenor Sans"/>
              <a:buNone/>
              <a:defRPr sz="2000" b="1">
                <a:latin typeface="Tenor Sans"/>
                <a:ea typeface="Tenor Sans"/>
                <a:cs typeface="Tenor Sans"/>
                <a:sym typeface="Tenor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Tenor Sans"/>
              <a:buNone/>
              <a:defRPr sz="2000" b="1">
                <a:latin typeface="Tenor Sans"/>
                <a:ea typeface="Tenor Sans"/>
                <a:cs typeface="Tenor Sans"/>
                <a:sym typeface="Tenor Sans"/>
              </a:defRPr>
            </a:lvl9pPr>
          </a:lstStyle>
          <a:p>
            <a:endParaRPr/>
          </a:p>
        </p:txBody>
      </p:sp>
      <p:sp>
        <p:nvSpPr>
          <p:cNvPr id="153" name="Google Shape;153;p13"/>
          <p:cNvSpPr txBox="1">
            <a:spLocks noGrp="1"/>
          </p:cNvSpPr>
          <p:nvPr>
            <p:ph type="subTitle" idx="13"/>
          </p:nvPr>
        </p:nvSpPr>
        <p:spPr>
          <a:xfrm>
            <a:off x="720000" y="3553031"/>
            <a:ext cx="2973600" cy="50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enor Sans"/>
              <a:buNone/>
              <a:defRPr sz="2000" b="1">
                <a:latin typeface="Tenor Sans"/>
                <a:ea typeface="Tenor Sans"/>
                <a:cs typeface="Tenor Sans"/>
                <a:sym typeface="Tenor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Tenor Sans"/>
              <a:buNone/>
              <a:defRPr sz="2000" b="1">
                <a:latin typeface="Tenor Sans"/>
                <a:ea typeface="Tenor Sans"/>
                <a:cs typeface="Tenor Sans"/>
                <a:sym typeface="Tenor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Tenor Sans"/>
              <a:buNone/>
              <a:defRPr sz="2000" b="1">
                <a:latin typeface="Tenor Sans"/>
                <a:ea typeface="Tenor Sans"/>
                <a:cs typeface="Tenor Sans"/>
                <a:sym typeface="Tenor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Tenor Sans"/>
              <a:buNone/>
              <a:defRPr sz="2000" b="1">
                <a:latin typeface="Tenor Sans"/>
                <a:ea typeface="Tenor Sans"/>
                <a:cs typeface="Tenor Sans"/>
                <a:sym typeface="Tenor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Tenor Sans"/>
              <a:buNone/>
              <a:defRPr sz="2000" b="1">
                <a:latin typeface="Tenor Sans"/>
                <a:ea typeface="Tenor Sans"/>
                <a:cs typeface="Tenor Sans"/>
                <a:sym typeface="Tenor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Tenor Sans"/>
              <a:buNone/>
              <a:defRPr sz="2000" b="1">
                <a:latin typeface="Tenor Sans"/>
                <a:ea typeface="Tenor Sans"/>
                <a:cs typeface="Tenor Sans"/>
                <a:sym typeface="Tenor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Tenor Sans"/>
              <a:buNone/>
              <a:defRPr sz="2000" b="1">
                <a:latin typeface="Tenor Sans"/>
                <a:ea typeface="Tenor Sans"/>
                <a:cs typeface="Tenor Sans"/>
                <a:sym typeface="Tenor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Tenor Sans"/>
              <a:buNone/>
              <a:defRPr sz="2000" b="1">
                <a:latin typeface="Tenor Sans"/>
                <a:ea typeface="Tenor Sans"/>
                <a:cs typeface="Tenor Sans"/>
                <a:sym typeface="Tenor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Tenor Sans"/>
              <a:buNone/>
              <a:defRPr sz="2000" b="1">
                <a:latin typeface="Tenor Sans"/>
                <a:ea typeface="Tenor Sans"/>
                <a:cs typeface="Tenor Sans"/>
                <a:sym typeface="Tenor Sans"/>
              </a:defRPr>
            </a:lvl9pPr>
          </a:lstStyle>
          <a:p>
            <a:endParaRPr/>
          </a:p>
        </p:txBody>
      </p:sp>
      <p:sp>
        <p:nvSpPr>
          <p:cNvPr id="154" name="Google Shape;154;p13"/>
          <p:cNvSpPr txBox="1">
            <a:spLocks noGrp="1"/>
          </p:cNvSpPr>
          <p:nvPr>
            <p:ph type="subTitle" idx="14"/>
          </p:nvPr>
        </p:nvSpPr>
        <p:spPr>
          <a:xfrm>
            <a:off x="5457176" y="3553000"/>
            <a:ext cx="2973600" cy="50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enor Sans"/>
              <a:buNone/>
              <a:defRPr sz="2000" b="1">
                <a:latin typeface="Tenor Sans"/>
                <a:ea typeface="Tenor Sans"/>
                <a:cs typeface="Tenor Sans"/>
                <a:sym typeface="Tenor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Tenor Sans"/>
              <a:buNone/>
              <a:defRPr sz="2000" b="1">
                <a:latin typeface="Tenor Sans"/>
                <a:ea typeface="Tenor Sans"/>
                <a:cs typeface="Tenor Sans"/>
                <a:sym typeface="Tenor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Tenor Sans"/>
              <a:buNone/>
              <a:defRPr sz="2000" b="1">
                <a:latin typeface="Tenor Sans"/>
                <a:ea typeface="Tenor Sans"/>
                <a:cs typeface="Tenor Sans"/>
                <a:sym typeface="Tenor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Tenor Sans"/>
              <a:buNone/>
              <a:defRPr sz="2000" b="1">
                <a:latin typeface="Tenor Sans"/>
                <a:ea typeface="Tenor Sans"/>
                <a:cs typeface="Tenor Sans"/>
                <a:sym typeface="Tenor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Tenor Sans"/>
              <a:buNone/>
              <a:defRPr sz="2000" b="1">
                <a:latin typeface="Tenor Sans"/>
                <a:ea typeface="Tenor Sans"/>
                <a:cs typeface="Tenor Sans"/>
                <a:sym typeface="Tenor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Tenor Sans"/>
              <a:buNone/>
              <a:defRPr sz="2000" b="1">
                <a:latin typeface="Tenor Sans"/>
                <a:ea typeface="Tenor Sans"/>
                <a:cs typeface="Tenor Sans"/>
                <a:sym typeface="Tenor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Tenor Sans"/>
              <a:buNone/>
              <a:defRPr sz="2000" b="1">
                <a:latin typeface="Tenor Sans"/>
                <a:ea typeface="Tenor Sans"/>
                <a:cs typeface="Tenor Sans"/>
                <a:sym typeface="Tenor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Tenor Sans"/>
              <a:buNone/>
              <a:defRPr sz="2000" b="1">
                <a:latin typeface="Tenor Sans"/>
                <a:ea typeface="Tenor Sans"/>
                <a:cs typeface="Tenor Sans"/>
                <a:sym typeface="Tenor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Tenor Sans"/>
              <a:buNone/>
              <a:defRPr sz="2000" b="1">
                <a:latin typeface="Tenor Sans"/>
                <a:ea typeface="Tenor Sans"/>
                <a:cs typeface="Tenor Sans"/>
                <a:sym typeface="Tenor Sans"/>
              </a:defRPr>
            </a:lvl9pPr>
          </a:lstStyle>
          <a:p>
            <a:endParaRPr/>
          </a:p>
        </p:txBody>
      </p:sp>
      <p:sp>
        <p:nvSpPr>
          <p:cNvPr id="155" name="Google Shape;155;p13"/>
          <p:cNvSpPr txBox="1">
            <a:spLocks noGrp="1"/>
          </p:cNvSpPr>
          <p:nvPr>
            <p:ph type="subTitle" idx="15"/>
          </p:nvPr>
        </p:nvSpPr>
        <p:spPr>
          <a:xfrm>
            <a:off x="5457177" y="1908475"/>
            <a:ext cx="2973600" cy="50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enor Sans"/>
              <a:buNone/>
              <a:defRPr sz="2000" b="1">
                <a:latin typeface="Tenor Sans"/>
                <a:ea typeface="Tenor Sans"/>
                <a:cs typeface="Tenor Sans"/>
                <a:sym typeface="Tenor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Tenor Sans"/>
              <a:buNone/>
              <a:defRPr sz="2000" b="1">
                <a:latin typeface="Tenor Sans"/>
                <a:ea typeface="Tenor Sans"/>
                <a:cs typeface="Tenor Sans"/>
                <a:sym typeface="Tenor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Tenor Sans"/>
              <a:buNone/>
              <a:defRPr sz="2000" b="1">
                <a:latin typeface="Tenor Sans"/>
                <a:ea typeface="Tenor Sans"/>
                <a:cs typeface="Tenor Sans"/>
                <a:sym typeface="Tenor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Tenor Sans"/>
              <a:buNone/>
              <a:defRPr sz="2000" b="1">
                <a:latin typeface="Tenor Sans"/>
                <a:ea typeface="Tenor Sans"/>
                <a:cs typeface="Tenor Sans"/>
                <a:sym typeface="Tenor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Tenor Sans"/>
              <a:buNone/>
              <a:defRPr sz="2000" b="1">
                <a:latin typeface="Tenor Sans"/>
                <a:ea typeface="Tenor Sans"/>
                <a:cs typeface="Tenor Sans"/>
                <a:sym typeface="Tenor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Tenor Sans"/>
              <a:buNone/>
              <a:defRPr sz="2000" b="1">
                <a:latin typeface="Tenor Sans"/>
                <a:ea typeface="Tenor Sans"/>
                <a:cs typeface="Tenor Sans"/>
                <a:sym typeface="Tenor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Tenor Sans"/>
              <a:buNone/>
              <a:defRPr sz="2000" b="1">
                <a:latin typeface="Tenor Sans"/>
                <a:ea typeface="Tenor Sans"/>
                <a:cs typeface="Tenor Sans"/>
                <a:sym typeface="Tenor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Tenor Sans"/>
              <a:buNone/>
              <a:defRPr sz="2000" b="1">
                <a:latin typeface="Tenor Sans"/>
                <a:ea typeface="Tenor Sans"/>
                <a:cs typeface="Tenor Sans"/>
                <a:sym typeface="Tenor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Tenor Sans"/>
              <a:buNone/>
              <a:defRPr sz="2000" b="1">
                <a:latin typeface="Tenor Sans"/>
                <a:ea typeface="Tenor Sans"/>
                <a:cs typeface="Tenor Sans"/>
                <a:sym typeface="Tenor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5" name="Google Shape;185;p16"/>
          <p:cNvGrpSpPr/>
          <p:nvPr/>
        </p:nvGrpSpPr>
        <p:grpSpPr>
          <a:xfrm>
            <a:off x="-2019796" y="-1740745"/>
            <a:ext cx="13133171" cy="8927995"/>
            <a:chOff x="-2019796" y="-1740745"/>
            <a:chExt cx="13133171" cy="8927995"/>
          </a:xfrm>
        </p:grpSpPr>
        <p:pic>
          <p:nvPicPr>
            <p:cNvPr id="186" name="Google Shape;186;p16"/>
            <p:cNvPicPr preferRelativeResize="0"/>
            <p:nvPr/>
          </p:nvPicPr>
          <p:blipFill rotWithShape="1">
            <a:blip r:embed="rId3">
              <a:alphaModFix/>
            </a:blip>
            <a:srcRect l="21697" t="10748" r="21697" b="10740"/>
            <a:stretch/>
          </p:blipFill>
          <p:spPr>
            <a:xfrm rot="-3239451" flipH="1">
              <a:off x="6131293" y="-1539322"/>
              <a:ext cx="1697086" cy="23537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7" name="Google Shape;187;p16"/>
            <p:cNvPicPr preferRelativeResize="0"/>
            <p:nvPr/>
          </p:nvPicPr>
          <p:blipFill rotWithShape="1">
            <a:blip r:embed="rId4">
              <a:alphaModFix/>
            </a:blip>
            <a:srcRect l="25367" r="25367"/>
            <a:stretch/>
          </p:blipFill>
          <p:spPr>
            <a:xfrm rot="-8453259" flipH="1">
              <a:off x="8971869" y="1929491"/>
              <a:ext cx="1401336" cy="28444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8" name="Google Shape;188;p16"/>
            <p:cNvPicPr preferRelativeResize="0"/>
            <p:nvPr/>
          </p:nvPicPr>
          <p:blipFill rotWithShape="1">
            <a:blip r:embed="rId5">
              <a:alphaModFix/>
            </a:blip>
            <a:srcRect l="7080" t="29368" r="7089" b="29372"/>
            <a:stretch/>
          </p:blipFill>
          <p:spPr>
            <a:xfrm rot="3990178" flipH="1">
              <a:off x="-2373974" y="1340101"/>
              <a:ext cx="4414750" cy="21221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9" name="Google Shape;189;p16"/>
            <p:cNvPicPr preferRelativeResize="0"/>
            <p:nvPr/>
          </p:nvPicPr>
          <p:blipFill rotWithShape="1">
            <a:blip r:embed="rId4">
              <a:alphaModFix/>
            </a:blip>
            <a:srcRect l="25741" r="25745" b="2638"/>
            <a:stretch/>
          </p:blipFill>
          <p:spPr>
            <a:xfrm rot="-5400000" flipH="1">
              <a:off x="3191050" y="3435788"/>
              <a:ext cx="2495300" cy="50076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90" name="Google Shape;190;p16"/>
          <p:cNvGrpSpPr/>
          <p:nvPr/>
        </p:nvGrpSpPr>
        <p:grpSpPr>
          <a:xfrm>
            <a:off x="-197020" y="-682132"/>
            <a:ext cx="10075577" cy="7303669"/>
            <a:chOff x="-197020" y="-682132"/>
            <a:chExt cx="10075577" cy="7303669"/>
          </a:xfrm>
        </p:grpSpPr>
        <p:pic>
          <p:nvPicPr>
            <p:cNvPr id="191" name="Google Shape;191;p16"/>
            <p:cNvPicPr preferRelativeResize="0"/>
            <p:nvPr/>
          </p:nvPicPr>
          <p:blipFill rotWithShape="1">
            <a:blip r:embed="rId6">
              <a:alphaModFix/>
            </a:blip>
            <a:srcRect l="26138" t="18908" r="26138" b="18914"/>
            <a:stretch/>
          </p:blipFill>
          <p:spPr>
            <a:xfrm rot="-5809115">
              <a:off x="7711469" y="-821603"/>
              <a:ext cx="1796641" cy="234078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2" name="Google Shape;192;p16"/>
            <p:cNvPicPr preferRelativeResize="0"/>
            <p:nvPr/>
          </p:nvPicPr>
          <p:blipFill rotWithShape="1">
            <a:blip r:embed="rId6">
              <a:alphaModFix/>
            </a:blip>
            <a:srcRect l="26138" t="18908" r="26138" b="18914"/>
            <a:stretch/>
          </p:blipFill>
          <p:spPr>
            <a:xfrm rot="-2556644" flipH="1">
              <a:off x="358170" y="3981597"/>
              <a:ext cx="1796640" cy="234078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3" name="Google Shape;193;p16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16"/>
          <p:cNvSpPr txBox="1">
            <a:spLocks noGrp="1"/>
          </p:cNvSpPr>
          <p:nvPr>
            <p:ph type="subTitle" idx="1"/>
          </p:nvPr>
        </p:nvSpPr>
        <p:spPr>
          <a:xfrm>
            <a:off x="5284691" y="2602009"/>
            <a:ext cx="2794500" cy="11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16"/>
          <p:cNvSpPr txBox="1">
            <a:spLocks noGrp="1"/>
          </p:cNvSpPr>
          <p:nvPr>
            <p:ph type="subTitle" idx="2"/>
          </p:nvPr>
        </p:nvSpPr>
        <p:spPr>
          <a:xfrm>
            <a:off x="1514788" y="2602009"/>
            <a:ext cx="2794500" cy="11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16"/>
          <p:cNvSpPr txBox="1">
            <a:spLocks noGrp="1"/>
          </p:cNvSpPr>
          <p:nvPr>
            <p:ph type="subTitle" idx="3"/>
          </p:nvPr>
        </p:nvSpPr>
        <p:spPr>
          <a:xfrm>
            <a:off x="5284694" y="2145925"/>
            <a:ext cx="2794500" cy="50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Tenor Sans"/>
              <a:buNone/>
              <a:defRPr sz="2000" b="1">
                <a:latin typeface="Tenor Sans"/>
                <a:ea typeface="Tenor Sans"/>
                <a:cs typeface="Tenor Sans"/>
                <a:sym typeface="Tenor Sans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Tenor Sans"/>
              <a:buNone/>
              <a:defRPr sz="2000">
                <a:latin typeface="Tenor Sans"/>
                <a:ea typeface="Tenor Sans"/>
                <a:cs typeface="Tenor Sans"/>
                <a:sym typeface="Tenor Sans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Tenor Sans"/>
              <a:buNone/>
              <a:defRPr sz="2000">
                <a:latin typeface="Tenor Sans"/>
                <a:ea typeface="Tenor Sans"/>
                <a:cs typeface="Tenor Sans"/>
                <a:sym typeface="Tenor Sans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Tenor Sans"/>
              <a:buNone/>
              <a:defRPr sz="2000">
                <a:latin typeface="Tenor Sans"/>
                <a:ea typeface="Tenor Sans"/>
                <a:cs typeface="Tenor Sans"/>
                <a:sym typeface="Tenor Sans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Tenor Sans"/>
              <a:buNone/>
              <a:defRPr sz="2000">
                <a:latin typeface="Tenor Sans"/>
                <a:ea typeface="Tenor Sans"/>
                <a:cs typeface="Tenor Sans"/>
                <a:sym typeface="Tenor Sans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Tenor Sans"/>
              <a:buNone/>
              <a:defRPr sz="2000">
                <a:latin typeface="Tenor Sans"/>
                <a:ea typeface="Tenor Sans"/>
                <a:cs typeface="Tenor Sans"/>
                <a:sym typeface="Tenor Sans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Tenor Sans"/>
              <a:buNone/>
              <a:defRPr sz="2000">
                <a:latin typeface="Tenor Sans"/>
                <a:ea typeface="Tenor Sans"/>
                <a:cs typeface="Tenor Sans"/>
                <a:sym typeface="Tenor Sans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Tenor Sans"/>
              <a:buNone/>
              <a:defRPr sz="2000">
                <a:latin typeface="Tenor Sans"/>
                <a:ea typeface="Tenor Sans"/>
                <a:cs typeface="Tenor Sans"/>
                <a:sym typeface="Tenor Sans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Tenor Sans"/>
              <a:buNone/>
              <a:defRPr sz="2000">
                <a:latin typeface="Tenor Sans"/>
                <a:ea typeface="Tenor Sans"/>
                <a:cs typeface="Tenor Sans"/>
                <a:sym typeface="Tenor Sans"/>
              </a:defRPr>
            </a:lvl9pPr>
          </a:lstStyle>
          <a:p>
            <a:endParaRPr/>
          </a:p>
        </p:txBody>
      </p:sp>
      <p:sp>
        <p:nvSpPr>
          <p:cNvPr id="197" name="Google Shape;197;p16"/>
          <p:cNvSpPr txBox="1">
            <a:spLocks noGrp="1"/>
          </p:cNvSpPr>
          <p:nvPr>
            <p:ph type="subTitle" idx="4"/>
          </p:nvPr>
        </p:nvSpPr>
        <p:spPr>
          <a:xfrm>
            <a:off x="1514776" y="2145925"/>
            <a:ext cx="2794500" cy="50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Tenor Sans"/>
              <a:buNone/>
              <a:defRPr sz="2000" b="1">
                <a:latin typeface="Tenor Sans"/>
                <a:ea typeface="Tenor Sans"/>
                <a:cs typeface="Tenor Sans"/>
                <a:sym typeface="Tenor Sans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Tenor Sans"/>
              <a:buNone/>
              <a:defRPr sz="2000">
                <a:latin typeface="Tenor Sans"/>
                <a:ea typeface="Tenor Sans"/>
                <a:cs typeface="Tenor Sans"/>
                <a:sym typeface="Tenor Sans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Tenor Sans"/>
              <a:buNone/>
              <a:defRPr sz="2000">
                <a:latin typeface="Tenor Sans"/>
                <a:ea typeface="Tenor Sans"/>
                <a:cs typeface="Tenor Sans"/>
                <a:sym typeface="Tenor Sans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Tenor Sans"/>
              <a:buNone/>
              <a:defRPr sz="2000">
                <a:latin typeface="Tenor Sans"/>
                <a:ea typeface="Tenor Sans"/>
                <a:cs typeface="Tenor Sans"/>
                <a:sym typeface="Tenor Sans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Tenor Sans"/>
              <a:buNone/>
              <a:defRPr sz="2000">
                <a:latin typeface="Tenor Sans"/>
                <a:ea typeface="Tenor Sans"/>
                <a:cs typeface="Tenor Sans"/>
                <a:sym typeface="Tenor Sans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Tenor Sans"/>
              <a:buNone/>
              <a:defRPr sz="2000">
                <a:latin typeface="Tenor Sans"/>
                <a:ea typeface="Tenor Sans"/>
                <a:cs typeface="Tenor Sans"/>
                <a:sym typeface="Tenor Sans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Tenor Sans"/>
              <a:buNone/>
              <a:defRPr sz="2000">
                <a:latin typeface="Tenor Sans"/>
                <a:ea typeface="Tenor Sans"/>
                <a:cs typeface="Tenor Sans"/>
                <a:sym typeface="Tenor Sans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Tenor Sans"/>
              <a:buNone/>
              <a:defRPr sz="2000">
                <a:latin typeface="Tenor Sans"/>
                <a:ea typeface="Tenor Sans"/>
                <a:cs typeface="Tenor Sans"/>
                <a:sym typeface="Tenor Sans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Tenor Sans"/>
              <a:buNone/>
              <a:defRPr sz="2000">
                <a:latin typeface="Tenor Sans"/>
                <a:ea typeface="Tenor Sans"/>
                <a:cs typeface="Tenor Sans"/>
                <a:sym typeface="Tenor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ONE_COLUMN_TEXT_1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0" name="Google Shape;200;p17"/>
          <p:cNvGrpSpPr/>
          <p:nvPr/>
        </p:nvGrpSpPr>
        <p:grpSpPr>
          <a:xfrm>
            <a:off x="-1595407" y="-2345397"/>
            <a:ext cx="12585056" cy="8923772"/>
            <a:chOff x="-1595407" y="-2345397"/>
            <a:chExt cx="12585056" cy="8923772"/>
          </a:xfrm>
        </p:grpSpPr>
        <p:pic>
          <p:nvPicPr>
            <p:cNvPr id="201" name="Google Shape;201;p17"/>
            <p:cNvPicPr preferRelativeResize="0"/>
            <p:nvPr/>
          </p:nvPicPr>
          <p:blipFill rotWithShape="1">
            <a:blip r:embed="rId3">
              <a:alphaModFix/>
            </a:blip>
            <a:srcRect l="21697" t="10748" r="21697" b="10740"/>
            <a:stretch/>
          </p:blipFill>
          <p:spPr>
            <a:xfrm rot="-1720671">
              <a:off x="-1134733" y="1350588"/>
              <a:ext cx="1697089" cy="23537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2" name="Google Shape;202;p17"/>
            <p:cNvPicPr preferRelativeResize="0"/>
            <p:nvPr/>
          </p:nvPicPr>
          <p:blipFill rotWithShape="1">
            <a:blip r:embed="rId4">
              <a:alphaModFix/>
            </a:blip>
            <a:srcRect l="35426" r="35426" b="4287"/>
            <a:stretch/>
          </p:blipFill>
          <p:spPr>
            <a:xfrm rot="2069807">
              <a:off x="8439761" y="3219080"/>
              <a:ext cx="998704" cy="32796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3" name="Google Shape;203;p17"/>
            <p:cNvPicPr preferRelativeResize="0"/>
            <p:nvPr/>
          </p:nvPicPr>
          <p:blipFill rotWithShape="1">
            <a:blip r:embed="rId5">
              <a:alphaModFix/>
            </a:blip>
            <a:srcRect l="25367" r="25367"/>
            <a:stretch/>
          </p:blipFill>
          <p:spPr>
            <a:xfrm rot="-2346741">
              <a:off x="8848144" y="872641"/>
              <a:ext cx="1401336" cy="28444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4" name="Google Shape;204;p17"/>
            <p:cNvPicPr preferRelativeResize="0"/>
            <p:nvPr/>
          </p:nvPicPr>
          <p:blipFill rotWithShape="1">
            <a:blip r:embed="rId6">
              <a:alphaModFix/>
            </a:blip>
            <a:srcRect l="7080" t="29368" r="7089" b="29372"/>
            <a:stretch/>
          </p:blipFill>
          <p:spPr>
            <a:xfrm>
              <a:off x="439125" y="4456175"/>
              <a:ext cx="4414751" cy="2122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5" name="Google Shape;205;p17"/>
            <p:cNvPicPr preferRelativeResize="0"/>
            <p:nvPr/>
          </p:nvPicPr>
          <p:blipFill rotWithShape="1">
            <a:blip r:embed="rId5">
              <a:alphaModFix/>
            </a:blip>
            <a:srcRect l="25741" r="25745" b="2638"/>
            <a:stretch/>
          </p:blipFill>
          <p:spPr>
            <a:xfrm rot="-7340338">
              <a:off x="438660" y="-2426936"/>
              <a:ext cx="1844523" cy="37015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06" name="Google Shape;206;p17"/>
          <p:cNvGrpSpPr/>
          <p:nvPr/>
        </p:nvGrpSpPr>
        <p:grpSpPr>
          <a:xfrm flipH="1">
            <a:off x="-508095" y="-777900"/>
            <a:ext cx="10904769" cy="7088643"/>
            <a:chOff x="-2870295" y="-777900"/>
            <a:chExt cx="10904769" cy="7088643"/>
          </a:xfrm>
        </p:grpSpPr>
        <p:pic>
          <p:nvPicPr>
            <p:cNvPr id="207" name="Google Shape;207;p17"/>
            <p:cNvPicPr preferRelativeResize="0"/>
            <p:nvPr/>
          </p:nvPicPr>
          <p:blipFill rotWithShape="1">
            <a:blip r:embed="rId7">
              <a:alphaModFix/>
            </a:blip>
            <a:srcRect l="20409" r="32279"/>
            <a:stretch/>
          </p:blipFill>
          <p:spPr>
            <a:xfrm rot="-520777">
              <a:off x="6756044" y="-707702"/>
              <a:ext cx="1108061" cy="23420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8" name="Google Shape;208;p17"/>
            <p:cNvPicPr preferRelativeResize="0"/>
            <p:nvPr/>
          </p:nvPicPr>
          <p:blipFill rotWithShape="1">
            <a:blip r:embed="rId8">
              <a:alphaModFix/>
            </a:blip>
            <a:srcRect l="27486" r="27490"/>
            <a:stretch/>
          </p:blipFill>
          <p:spPr>
            <a:xfrm rot="-1908464" flipH="1">
              <a:off x="-2243004" y="3461174"/>
              <a:ext cx="1229406" cy="273061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9" name="Google Shape;209;p17"/>
          <p:cNvSpPr txBox="1">
            <a:spLocks noGrp="1"/>
          </p:cNvSpPr>
          <p:nvPr>
            <p:ph type="subTitle" idx="1"/>
          </p:nvPr>
        </p:nvSpPr>
        <p:spPr>
          <a:xfrm>
            <a:off x="4853878" y="1947025"/>
            <a:ext cx="3254100" cy="190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17"/>
          <p:cNvSpPr txBox="1">
            <a:spLocks noGrp="1"/>
          </p:cNvSpPr>
          <p:nvPr>
            <p:ph type="subTitle" idx="2"/>
          </p:nvPr>
        </p:nvSpPr>
        <p:spPr>
          <a:xfrm>
            <a:off x="1057900" y="1947025"/>
            <a:ext cx="3254100" cy="190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17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Google Shape;312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3" name="Google Shape;313;p24"/>
          <p:cNvGrpSpPr/>
          <p:nvPr/>
        </p:nvGrpSpPr>
        <p:grpSpPr>
          <a:xfrm flipH="1">
            <a:off x="-1495921" y="-1740745"/>
            <a:ext cx="12618821" cy="8927995"/>
            <a:chOff x="-1657846" y="-1740745"/>
            <a:chExt cx="12618821" cy="8927995"/>
          </a:xfrm>
        </p:grpSpPr>
        <p:pic>
          <p:nvPicPr>
            <p:cNvPr id="314" name="Google Shape;314;p24"/>
            <p:cNvPicPr preferRelativeResize="0"/>
            <p:nvPr/>
          </p:nvPicPr>
          <p:blipFill rotWithShape="1">
            <a:blip r:embed="rId3">
              <a:alphaModFix/>
            </a:blip>
            <a:srcRect l="21697" t="10748" r="21697" b="10740"/>
            <a:stretch/>
          </p:blipFill>
          <p:spPr>
            <a:xfrm rot="-3239451" flipH="1">
              <a:off x="6131293" y="-1539322"/>
              <a:ext cx="1697086" cy="23537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5" name="Google Shape;315;p24"/>
            <p:cNvPicPr preferRelativeResize="0"/>
            <p:nvPr/>
          </p:nvPicPr>
          <p:blipFill rotWithShape="1">
            <a:blip r:embed="rId4">
              <a:alphaModFix/>
            </a:blip>
            <a:srcRect l="25367" r="25367"/>
            <a:stretch/>
          </p:blipFill>
          <p:spPr>
            <a:xfrm rot="-8453259" flipH="1">
              <a:off x="8819469" y="1929491"/>
              <a:ext cx="1401336" cy="28444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6" name="Google Shape;316;p24"/>
            <p:cNvPicPr preferRelativeResize="0"/>
            <p:nvPr/>
          </p:nvPicPr>
          <p:blipFill rotWithShape="1">
            <a:blip r:embed="rId5">
              <a:alphaModFix/>
            </a:blip>
            <a:srcRect l="7080" t="29368" r="7089" b="29372"/>
            <a:stretch/>
          </p:blipFill>
          <p:spPr>
            <a:xfrm rot="3990178" flipH="1">
              <a:off x="-2012024" y="1340101"/>
              <a:ext cx="4414750" cy="21221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7" name="Google Shape;317;p24"/>
            <p:cNvPicPr preferRelativeResize="0"/>
            <p:nvPr/>
          </p:nvPicPr>
          <p:blipFill rotWithShape="1">
            <a:blip r:embed="rId4">
              <a:alphaModFix/>
            </a:blip>
            <a:srcRect l="25741" r="25745" b="2638"/>
            <a:stretch/>
          </p:blipFill>
          <p:spPr>
            <a:xfrm rot="-5400000" flipH="1">
              <a:off x="3191050" y="3435788"/>
              <a:ext cx="2495300" cy="50076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18" name="Google Shape;318;p24"/>
          <p:cNvGrpSpPr/>
          <p:nvPr/>
        </p:nvGrpSpPr>
        <p:grpSpPr>
          <a:xfrm>
            <a:off x="-1060545" y="1403650"/>
            <a:ext cx="10783419" cy="4907093"/>
            <a:chOff x="-1060545" y="1403650"/>
            <a:chExt cx="10783419" cy="4907093"/>
          </a:xfrm>
        </p:grpSpPr>
        <p:pic>
          <p:nvPicPr>
            <p:cNvPr id="319" name="Google Shape;319;p24"/>
            <p:cNvPicPr preferRelativeResize="0"/>
            <p:nvPr/>
          </p:nvPicPr>
          <p:blipFill rotWithShape="1">
            <a:blip r:embed="rId6">
              <a:alphaModFix/>
            </a:blip>
            <a:srcRect l="20409" r="32279"/>
            <a:stretch/>
          </p:blipFill>
          <p:spPr>
            <a:xfrm rot="-520777">
              <a:off x="8444444" y="1473848"/>
              <a:ext cx="1108061" cy="23420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0" name="Google Shape;320;p24"/>
            <p:cNvPicPr preferRelativeResize="0"/>
            <p:nvPr/>
          </p:nvPicPr>
          <p:blipFill rotWithShape="1">
            <a:blip r:embed="rId7">
              <a:alphaModFix/>
            </a:blip>
            <a:srcRect l="27486" r="27490"/>
            <a:stretch/>
          </p:blipFill>
          <p:spPr>
            <a:xfrm rot="-1908464" flipH="1">
              <a:off x="-433254" y="3461174"/>
              <a:ext cx="1229406" cy="273061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enor Sans"/>
              <a:buNone/>
              <a:defRPr sz="3000" b="1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enor Sans"/>
              <a:buNone/>
              <a:defRPr sz="3000" b="1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enor Sans"/>
              <a:buNone/>
              <a:defRPr sz="3000" b="1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enor Sans"/>
              <a:buNone/>
              <a:defRPr sz="3000" b="1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enor Sans"/>
              <a:buNone/>
              <a:defRPr sz="3000" b="1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enor Sans"/>
              <a:buNone/>
              <a:defRPr sz="3000" b="1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enor Sans"/>
              <a:buNone/>
              <a:defRPr sz="3000" b="1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enor Sans"/>
              <a:buNone/>
              <a:defRPr sz="3000" b="1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enor Sans"/>
              <a:buNone/>
              <a:defRPr sz="3000" b="1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anjari"/>
              <a:buChar char="●"/>
              <a:defRPr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jari"/>
              <a:buChar char="○"/>
              <a:defRPr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jari"/>
              <a:buChar char="■"/>
              <a:defRPr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jari"/>
              <a:buChar char="●"/>
              <a:defRPr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jari"/>
              <a:buChar char="○"/>
              <a:defRPr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jari"/>
              <a:buChar char="■"/>
              <a:defRPr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jari"/>
              <a:buChar char="●"/>
              <a:defRPr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jari"/>
              <a:buChar char="○"/>
              <a:defRPr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jari"/>
              <a:buChar char="■"/>
              <a:defRPr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3" r:id="rId3"/>
    <p:sldLayoutId id="2147483655" r:id="rId4"/>
    <p:sldLayoutId id="2147483658" r:id="rId5"/>
    <p:sldLayoutId id="2147483659" r:id="rId6"/>
    <p:sldLayoutId id="2147483662" r:id="rId7"/>
    <p:sldLayoutId id="2147483663" r:id="rId8"/>
    <p:sldLayoutId id="2147483670" r:id="rId9"/>
    <p:sldLayoutId id="2147483671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29"/>
          <p:cNvSpPr txBox="1">
            <a:spLocks noGrp="1"/>
          </p:cNvSpPr>
          <p:nvPr>
            <p:ph type="ctrTitle"/>
          </p:nvPr>
        </p:nvSpPr>
        <p:spPr>
          <a:xfrm>
            <a:off x="552976" y="2771817"/>
            <a:ext cx="7838242" cy="109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400" dirty="0"/>
              <a:t>Gabriela Pečivová</a:t>
            </a:r>
            <a:br>
              <a:rPr lang="cs-CZ" sz="1400" dirty="0"/>
            </a:br>
            <a:r>
              <a:rPr lang="cs-CZ" sz="1400" dirty="0"/>
              <a:t>M3.A </a:t>
            </a:r>
            <a:br>
              <a:rPr lang="cs-CZ" sz="1400" dirty="0"/>
            </a:br>
            <a:r>
              <a:rPr lang="cs-CZ" sz="1400" dirty="0"/>
              <a:t>Ekonomika a podnikání se zaměřením na business a právo</a:t>
            </a:r>
            <a:br>
              <a:rPr lang="cs-CZ" sz="1400" dirty="0"/>
            </a:br>
            <a:r>
              <a:rPr lang="cs-CZ" sz="1400" dirty="0"/>
              <a:t>2023/2024</a:t>
            </a:r>
            <a:endParaRPr sz="1400" dirty="0"/>
          </a:p>
        </p:txBody>
      </p:sp>
      <p:sp>
        <p:nvSpPr>
          <p:cNvPr id="343" name="Google Shape;343;p29"/>
          <p:cNvSpPr txBox="1">
            <a:spLocks noGrp="1"/>
          </p:cNvSpPr>
          <p:nvPr>
            <p:ph type="subTitle" idx="1"/>
          </p:nvPr>
        </p:nvSpPr>
        <p:spPr>
          <a:xfrm>
            <a:off x="1246047" y="1063414"/>
            <a:ext cx="6452100" cy="4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400" b="1">
                <a:latin typeface="Tenor Sans" panose="020B0604020202020204" charset="-18"/>
              </a:rPr>
              <a:t>Barcelona – Španělsko</a:t>
            </a:r>
          </a:p>
          <a:p>
            <a:pPr marL="0" indent="0"/>
            <a:r>
              <a:rPr lang="cs-CZ" sz="1400">
                <a:latin typeface="Tenor Sans" panose="020B0604020202020204" charset="-18"/>
                <a:cs typeface="Calibri"/>
              </a:rPr>
              <a:t>číslo projektu: 2023-1-CZ01-KA121-VET-000135958</a:t>
            </a:r>
            <a:endParaRPr lang="cs-CZ" sz="1400">
              <a:latin typeface="Tenor Sans" panose="020B0604020202020204" charset="-18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4" name="Google Shape;344;p29"/>
          <p:cNvGrpSpPr/>
          <p:nvPr/>
        </p:nvGrpSpPr>
        <p:grpSpPr>
          <a:xfrm>
            <a:off x="3049586" y="2427596"/>
            <a:ext cx="2866824" cy="144154"/>
            <a:chOff x="3632850" y="744250"/>
            <a:chExt cx="1871331" cy="95400"/>
          </a:xfrm>
        </p:grpSpPr>
        <p:cxnSp>
          <p:nvCxnSpPr>
            <p:cNvPr id="345" name="Google Shape;345;p29"/>
            <p:cNvCxnSpPr/>
            <p:nvPr/>
          </p:nvCxnSpPr>
          <p:spPr>
            <a:xfrm>
              <a:off x="3706550" y="791950"/>
              <a:ext cx="17097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46" name="Google Shape;346;p29"/>
            <p:cNvSpPr/>
            <p:nvPr/>
          </p:nvSpPr>
          <p:spPr>
            <a:xfrm>
              <a:off x="5408781" y="744250"/>
              <a:ext cx="95400" cy="95400"/>
            </a:xfrm>
            <a:prstGeom prst="diamond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anjari"/>
                <a:ea typeface="Manjari"/>
                <a:cs typeface="Manjari"/>
                <a:sym typeface="Manjari"/>
              </a:endParaRPr>
            </a:p>
          </p:txBody>
        </p:sp>
        <p:sp>
          <p:nvSpPr>
            <p:cNvPr id="347" name="Google Shape;347;p29"/>
            <p:cNvSpPr/>
            <p:nvPr/>
          </p:nvSpPr>
          <p:spPr>
            <a:xfrm>
              <a:off x="3632850" y="744250"/>
              <a:ext cx="95400" cy="95400"/>
            </a:xfrm>
            <a:prstGeom prst="diamond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anjari"/>
                <a:ea typeface="Manjari"/>
                <a:cs typeface="Manjari"/>
                <a:sym typeface="Manjari"/>
              </a:endParaRPr>
            </a:p>
          </p:txBody>
        </p:sp>
      </p:grpSp>
      <p:pic>
        <p:nvPicPr>
          <p:cNvPr id="1028" name="Picture 4" descr="Obsah obrázku logo&#10;&#10;Popis se vygeneroval automaticky.">
            <a:extLst>
              <a:ext uri="{FF2B5EF4-FFF2-40B4-BE49-F238E27FC236}">
                <a16:creationId xmlns:a16="http://schemas.microsoft.com/office/drawing/2014/main" id="{50E9BF50-B2CF-7CF8-A133-05073FE15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072" y="4169391"/>
            <a:ext cx="2311576" cy="974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Obsah obrázku logo&#10;&#10;Popis se vygeneroval automaticky.">
            <a:extLst>
              <a:ext uri="{FF2B5EF4-FFF2-40B4-BE49-F238E27FC236}">
                <a16:creationId xmlns:a16="http://schemas.microsoft.com/office/drawing/2014/main" id="{77449E87-B08B-3595-7201-E3A24A987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04" y="4330351"/>
            <a:ext cx="2857500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39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ORGANIZAČÍ STRUKTURA FIRMY</a:t>
            </a:r>
            <a:endParaRPr/>
          </a:p>
        </p:txBody>
      </p:sp>
      <p:grpSp>
        <p:nvGrpSpPr>
          <p:cNvPr id="2" name="Google Shape;8161;p64">
            <a:extLst>
              <a:ext uri="{FF2B5EF4-FFF2-40B4-BE49-F238E27FC236}">
                <a16:creationId xmlns:a16="http://schemas.microsoft.com/office/drawing/2014/main" id="{05553A07-72B7-4FF9-4BD4-9241E3218B18}"/>
              </a:ext>
            </a:extLst>
          </p:cNvPr>
          <p:cNvGrpSpPr/>
          <p:nvPr/>
        </p:nvGrpSpPr>
        <p:grpSpPr>
          <a:xfrm>
            <a:off x="2904590" y="1384004"/>
            <a:ext cx="3459442" cy="3016305"/>
            <a:chOff x="1348764" y="2667727"/>
            <a:chExt cx="898678" cy="633611"/>
          </a:xfrm>
        </p:grpSpPr>
        <p:cxnSp>
          <p:nvCxnSpPr>
            <p:cNvPr id="3" name="Google Shape;8162;p64">
              <a:extLst>
                <a:ext uri="{FF2B5EF4-FFF2-40B4-BE49-F238E27FC236}">
                  <a16:creationId xmlns:a16="http://schemas.microsoft.com/office/drawing/2014/main" id="{066BCEA5-C944-311B-1C7A-B44771F5F60F}"/>
                </a:ext>
              </a:extLst>
            </p:cNvPr>
            <p:cNvCxnSpPr>
              <a:stCxn id="22" idx="2"/>
              <a:endCxn id="19" idx="0"/>
            </p:cNvCxnSpPr>
            <p:nvPr/>
          </p:nvCxnSpPr>
          <p:spPr>
            <a:xfrm rot="-5400000" flipH="1">
              <a:off x="1629114" y="2672827"/>
              <a:ext cx="129300" cy="369300"/>
            </a:xfrm>
            <a:prstGeom prst="bentConnector3">
              <a:avLst>
                <a:gd name="adj1" fmla="val 49963"/>
              </a:avLst>
            </a:prstGeom>
            <a:noFill/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" name="Google Shape;8171;p64">
              <a:extLst>
                <a:ext uri="{FF2B5EF4-FFF2-40B4-BE49-F238E27FC236}">
                  <a16:creationId xmlns:a16="http://schemas.microsoft.com/office/drawing/2014/main" id="{D0B766AF-3320-22C8-8885-C393E94B323C}"/>
                </a:ext>
              </a:extLst>
            </p:cNvPr>
            <p:cNvCxnSpPr>
              <a:cxnSpLocks/>
              <a:stCxn id="19" idx="2"/>
              <a:endCxn id="17" idx="0"/>
            </p:cNvCxnSpPr>
            <p:nvPr/>
          </p:nvCxnSpPr>
          <p:spPr>
            <a:xfrm rot="16200000" flipH="1">
              <a:off x="1910074" y="3015406"/>
              <a:ext cx="129156" cy="192507"/>
            </a:xfrm>
            <a:prstGeom prst="bentConnector3">
              <a:avLst>
                <a:gd name="adj1" fmla="val 50000"/>
              </a:avLst>
            </a:prstGeom>
            <a:noFill/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" name="Google Shape;8173;p64">
              <a:extLst>
                <a:ext uri="{FF2B5EF4-FFF2-40B4-BE49-F238E27FC236}">
                  <a16:creationId xmlns:a16="http://schemas.microsoft.com/office/drawing/2014/main" id="{79E4CF1F-4EB0-CB3E-8AB5-BB6DCD2CC29C}"/>
                </a:ext>
              </a:extLst>
            </p:cNvPr>
            <p:cNvCxnSpPr>
              <a:stCxn id="16" idx="0"/>
              <a:endCxn id="19" idx="2"/>
            </p:cNvCxnSpPr>
            <p:nvPr/>
          </p:nvCxnSpPr>
          <p:spPr>
            <a:xfrm rot="-5400000">
              <a:off x="1725631" y="3023388"/>
              <a:ext cx="129300" cy="176400"/>
            </a:xfrm>
            <a:prstGeom prst="bentConnector3">
              <a:avLst>
                <a:gd name="adj1" fmla="val 49963"/>
              </a:avLst>
            </a:prstGeom>
            <a:noFill/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6" name="Google Shape;8174;p64">
              <a:extLst>
                <a:ext uri="{FF2B5EF4-FFF2-40B4-BE49-F238E27FC236}">
                  <a16:creationId xmlns:a16="http://schemas.microsoft.com/office/drawing/2014/main" id="{0512939A-3402-9B5E-5D1D-0F92BC7B2C72}"/>
                </a:ext>
              </a:extLst>
            </p:cNvPr>
            <p:cNvSpPr/>
            <p:nvPr/>
          </p:nvSpPr>
          <p:spPr>
            <a:xfrm>
              <a:off x="1541731" y="3176238"/>
              <a:ext cx="320700" cy="125100"/>
            </a:xfrm>
            <a:prstGeom prst="roundRect">
              <a:avLst>
                <a:gd name="adj" fmla="val 50000"/>
              </a:avLst>
            </a:prstGeom>
            <a:noFill/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7" name="Google Shape;8172;p64">
              <a:extLst>
                <a:ext uri="{FF2B5EF4-FFF2-40B4-BE49-F238E27FC236}">
                  <a16:creationId xmlns:a16="http://schemas.microsoft.com/office/drawing/2014/main" id="{CCC22101-0D08-2018-CD42-770D1761DA1F}"/>
                </a:ext>
              </a:extLst>
            </p:cNvPr>
            <p:cNvSpPr/>
            <p:nvPr/>
          </p:nvSpPr>
          <p:spPr>
            <a:xfrm>
              <a:off x="1894368" y="3176238"/>
              <a:ext cx="353074" cy="125100"/>
            </a:xfrm>
            <a:prstGeom prst="roundRect">
              <a:avLst>
                <a:gd name="adj" fmla="val 50000"/>
              </a:avLst>
            </a:prstGeom>
            <a:noFill/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9" name="Google Shape;8164;p64">
              <a:extLst>
                <a:ext uri="{FF2B5EF4-FFF2-40B4-BE49-F238E27FC236}">
                  <a16:creationId xmlns:a16="http://schemas.microsoft.com/office/drawing/2014/main" id="{FC8DBCF6-585B-0A5C-2FD8-FA6BD7FEB461}"/>
                </a:ext>
              </a:extLst>
            </p:cNvPr>
            <p:cNvSpPr/>
            <p:nvPr/>
          </p:nvSpPr>
          <p:spPr>
            <a:xfrm>
              <a:off x="1718048" y="2921982"/>
              <a:ext cx="320700" cy="125100"/>
            </a:xfrm>
            <a:prstGeom prst="roundRect">
              <a:avLst>
                <a:gd name="adj" fmla="val 50000"/>
              </a:avLst>
            </a:prstGeom>
            <a:noFill/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2" name="Google Shape;8163;p64">
              <a:extLst>
                <a:ext uri="{FF2B5EF4-FFF2-40B4-BE49-F238E27FC236}">
                  <a16:creationId xmlns:a16="http://schemas.microsoft.com/office/drawing/2014/main" id="{FA68DEEA-C9EB-7702-AA5A-1D366FD773B1}"/>
                </a:ext>
              </a:extLst>
            </p:cNvPr>
            <p:cNvSpPr/>
            <p:nvPr/>
          </p:nvSpPr>
          <p:spPr>
            <a:xfrm>
              <a:off x="1348764" y="2667727"/>
              <a:ext cx="320700" cy="125100"/>
            </a:xfrm>
            <a:prstGeom prst="roundRect">
              <a:avLst>
                <a:gd name="adj" fmla="val 50000"/>
              </a:avLst>
            </a:prstGeom>
            <a:noFill/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</p:grpSp>
      <p:grpSp>
        <p:nvGrpSpPr>
          <p:cNvPr id="24" name="Google Shape;12792;p74">
            <a:extLst>
              <a:ext uri="{FF2B5EF4-FFF2-40B4-BE49-F238E27FC236}">
                <a16:creationId xmlns:a16="http://schemas.microsoft.com/office/drawing/2014/main" id="{96953912-628B-0A6E-6588-A3378638A0E9}"/>
              </a:ext>
            </a:extLst>
          </p:cNvPr>
          <p:cNvGrpSpPr/>
          <p:nvPr/>
        </p:nvGrpSpPr>
        <p:grpSpPr>
          <a:xfrm>
            <a:off x="627978" y="603976"/>
            <a:ext cx="519653" cy="416037"/>
            <a:chOff x="1781317" y="3391400"/>
            <a:chExt cx="367255" cy="282364"/>
          </a:xfrm>
          <a:solidFill>
            <a:schemeClr val="accent5"/>
          </a:solidFill>
        </p:grpSpPr>
        <p:sp>
          <p:nvSpPr>
            <p:cNvPr id="25" name="Google Shape;12793;p74">
              <a:extLst>
                <a:ext uri="{FF2B5EF4-FFF2-40B4-BE49-F238E27FC236}">
                  <a16:creationId xmlns:a16="http://schemas.microsoft.com/office/drawing/2014/main" id="{2EBFA7A0-E19E-E0F4-D7B2-21E27EA3597A}"/>
                </a:ext>
              </a:extLst>
            </p:cNvPr>
            <p:cNvSpPr/>
            <p:nvPr/>
          </p:nvSpPr>
          <p:spPr>
            <a:xfrm>
              <a:off x="1901061" y="3639610"/>
              <a:ext cx="11013" cy="33772"/>
            </a:xfrm>
            <a:custGeom>
              <a:avLst/>
              <a:gdLst/>
              <a:ahLst/>
              <a:cxnLst/>
              <a:rect l="l" t="t" r="r" b="b"/>
              <a:pathLst>
                <a:path w="346" h="1061" extrusionOk="0">
                  <a:moveTo>
                    <a:pt x="167" y="1"/>
                  </a:moveTo>
                  <a:cubicBezTo>
                    <a:pt x="72" y="1"/>
                    <a:pt x="1" y="72"/>
                    <a:pt x="1" y="167"/>
                  </a:cubicBezTo>
                  <a:lnTo>
                    <a:pt x="1" y="894"/>
                  </a:lnTo>
                  <a:cubicBezTo>
                    <a:pt x="1" y="977"/>
                    <a:pt x="72" y="1060"/>
                    <a:pt x="167" y="1060"/>
                  </a:cubicBezTo>
                  <a:cubicBezTo>
                    <a:pt x="251" y="1060"/>
                    <a:pt x="334" y="977"/>
                    <a:pt x="334" y="894"/>
                  </a:cubicBezTo>
                  <a:lnTo>
                    <a:pt x="334" y="167"/>
                  </a:lnTo>
                  <a:cubicBezTo>
                    <a:pt x="346" y="72"/>
                    <a:pt x="274" y="1"/>
                    <a:pt x="167" y="1"/>
                  </a:cubicBezTo>
                  <a:close/>
                </a:path>
              </a:pathLst>
            </a:custGeom>
            <a:grpFill/>
            <a:ln>
              <a:solidFill>
                <a:schemeClr val="accent5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Google Shape;12794;p74">
              <a:extLst>
                <a:ext uri="{FF2B5EF4-FFF2-40B4-BE49-F238E27FC236}">
                  <a16:creationId xmlns:a16="http://schemas.microsoft.com/office/drawing/2014/main" id="{479AC526-98A7-E503-8464-2152D5673788}"/>
                </a:ext>
              </a:extLst>
            </p:cNvPr>
            <p:cNvSpPr/>
            <p:nvPr/>
          </p:nvSpPr>
          <p:spPr>
            <a:xfrm>
              <a:off x="2016668" y="3639610"/>
              <a:ext cx="10631" cy="33772"/>
            </a:xfrm>
            <a:custGeom>
              <a:avLst/>
              <a:gdLst/>
              <a:ahLst/>
              <a:cxnLst/>
              <a:rect l="l" t="t" r="r" b="b"/>
              <a:pathLst>
                <a:path w="334" h="1061" extrusionOk="0">
                  <a:moveTo>
                    <a:pt x="167" y="1"/>
                  </a:moveTo>
                  <a:cubicBezTo>
                    <a:pt x="71" y="1"/>
                    <a:pt x="0" y="72"/>
                    <a:pt x="0" y="167"/>
                  </a:cubicBezTo>
                  <a:lnTo>
                    <a:pt x="0" y="894"/>
                  </a:lnTo>
                  <a:cubicBezTo>
                    <a:pt x="0" y="977"/>
                    <a:pt x="71" y="1060"/>
                    <a:pt x="167" y="1060"/>
                  </a:cubicBezTo>
                  <a:cubicBezTo>
                    <a:pt x="250" y="1060"/>
                    <a:pt x="333" y="977"/>
                    <a:pt x="333" y="894"/>
                  </a:cubicBezTo>
                  <a:lnTo>
                    <a:pt x="333" y="167"/>
                  </a:lnTo>
                  <a:cubicBezTo>
                    <a:pt x="333" y="72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solidFill>
                <a:schemeClr val="accent5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Google Shape;12795;p74">
              <a:extLst>
                <a:ext uri="{FF2B5EF4-FFF2-40B4-BE49-F238E27FC236}">
                  <a16:creationId xmlns:a16="http://schemas.microsoft.com/office/drawing/2014/main" id="{1CA573ED-4848-86F3-9066-1E4441C97469}"/>
                </a:ext>
              </a:extLst>
            </p:cNvPr>
            <p:cNvSpPr/>
            <p:nvPr/>
          </p:nvSpPr>
          <p:spPr>
            <a:xfrm>
              <a:off x="1820340" y="3518720"/>
              <a:ext cx="46281" cy="16329"/>
            </a:xfrm>
            <a:custGeom>
              <a:avLst/>
              <a:gdLst/>
              <a:ahLst/>
              <a:cxnLst/>
              <a:rect l="l" t="t" r="r" b="b"/>
              <a:pathLst>
                <a:path w="1454" h="513" extrusionOk="0">
                  <a:moveTo>
                    <a:pt x="167" y="1"/>
                  </a:moveTo>
                  <a:cubicBezTo>
                    <a:pt x="84" y="1"/>
                    <a:pt x="1" y="72"/>
                    <a:pt x="1" y="167"/>
                  </a:cubicBezTo>
                  <a:cubicBezTo>
                    <a:pt x="1" y="251"/>
                    <a:pt x="84" y="334"/>
                    <a:pt x="167" y="334"/>
                  </a:cubicBezTo>
                  <a:cubicBezTo>
                    <a:pt x="370" y="334"/>
                    <a:pt x="917" y="358"/>
                    <a:pt x="1179" y="489"/>
                  </a:cubicBezTo>
                  <a:cubicBezTo>
                    <a:pt x="1215" y="513"/>
                    <a:pt x="1227" y="513"/>
                    <a:pt x="1263" y="513"/>
                  </a:cubicBezTo>
                  <a:cubicBezTo>
                    <a:pt x="1310" y="513"/>
                    <a:pt x="1382" y="477"/>
                    <a:pt x="1406" y="417"/>
                  </a:cubicBezTo>
                  <a:cubicBezTo>
                    <a:pt x="1453" y="346"/>
                    <a:pt x="1417" y="239"/>
                    <a:pt x="1334" y="191"/>
                  </a:cubicBezTo>
                  <a:cubicBezTo>
                    <a:pt x="941" y="1"/>
                    <a:pt x="203" y="1"/>
                    <a:pt x="167" y="1"/>
                  </a:cubicBezTo>
                  <a:close/>
                </a:path>
              </a:pathLst>
            </a:custGeom>
            <a:grpFill/>
            <a:ln>
              <a:solidFill>
                <a:schemeClr val="accent5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Google Shape;12796;p74">
              <a:extLst>
                <a:ext uri="{FF2B5EF4-FFF2-40B4-BE49-F238E27FC236}">
                  <a16:creationId xmlns:a16="http://schemas.microsoft.com/office/drawing/2014/main" id="{5EA2F3B1-EF40-F693-90B6-EAAE938A2D55}"/>
                </a:ext>
              </a:extLst>
            </p:cNvPr>
            <p:cNvSpPr/>
            <p:nvPr/>
          </p:nvSpPr>
          <p:spPr>
            <a:xfrm>
              <a:off x="1802898" y="3628247"/>
              <a:ext cx="11045" cy="45135"/>
            </a:xfrm>
            <a:custGeom>
              <a:avLst/>
              <a:gdLst/>
              <a:ahLst/>
              <a:cxnLst/>
              <a:rect l="l" t="t" r="r" b="b"/>
              <a:pathLst>
                <a:path w="347" h="1418" extrusionOk="0">
                  <a:moveTo>
                    <a:pt x="168" y="1"/>
                  </a:moveTo>
                  <a:cubicBezTo>
                    <a:pt x="72" y="1"/>
                    <a:pt x="1" y="72"/>
                    <a:pt x="1" y="167"/>
                  </a:cubicBezTo>
                  <a:lnTo>
                    <a:pt x="1" y="1251"/>
                  </a:lnTo>
                  <a:cubicBezTo>
                    <a:pt x="1" y="1334"/>
                    <a:pt x="72" y="1417"/>
                    <a:pt x="168" y="1417"/>
                  </a:cubicBezTo>
                  <a:cubicBezTo>
                    <a:pt x="263" y="1417"/>
                    <a:pt x="334" y="1334"/>
                    <a:pt x="334" y="1251"/>
                  </a:cubicBezTo>
                  <a:lnTo>
                    <a:pt x="334" y="167"/>
                  </a:lnTo>
                  <a:cubicBezTo>
                    <a:pt x="346" y="72"/>
                    <a:pt x="275" y="1"/>
                    <a:pt x="168" y="1"/>
                  </a:cubicBezTo>
                  <a:close/>
                </a:path>
              </a:pathLst>
            </a:custGeom>
            <a:grpFill/>
            <a:ln>
              <a:solidFill>
                <a:schemeClr val="accent5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Google Shape;12797;p74">
              <a:extLst>
                <a:ext uri="{FF2B5EF4-FFF2-40B4-BE49-F238E27FC236}">
                  <a16:creationId xmlns:a16="http://schemas.microsoft.com/office/drawing/2014/main" id="{F9BC022C-1296-DF14-C3C1-227039024672}"/>
                </a:ext>
              </a:extLst>
            </p:cNvPr>
            <p:cNvSpPr/>
            <p:nvPr/>
          </p:nvSpPr>
          <p:spPr>
            <a:xfrm>
              <a:off x="1781317" y="3391400"/>
              <a:ext cx="367255" cy="282364"/>
            </a:xfrm>
            <a:custGeom>
              <a:avLst/>
              <a:gdLst/>
              <a:ahLst/>
              <a:cxnLst/>
              <a:rect l="l" t="t" r="r" b="b"/>
              <a:pathLst>
                <a:path w="11538" h="8871" extrusionOk="0">
                  <a:moveTo>
                    <a:pt x="9728" y="2703"/>
                  </a:moveTo>
                  <a:cubicBezTo>
                    <a:pt x="10049" y="2703"/>
                    <a:pt x="10287" y="2917"/>
                    <a:pt x="10287" y="3167"/>
                  </a:cubicBezTo>
                  <a:lnTo>
                    <a:pt x="10287" y="3203"/>
                  </a:lnTo>
                  <a:cubicBezTo>
                    <a:pt x="10121" y="3120"/>
                    <a:pt x="9930" y="3096"/>
                    <a:pt x="9728" y="3096"/>
                  </a:cubicBezTo>
                  <a:cubicBezTo>
                    <a:pt x="9537" y="3096"/>
                    <a:pt x="9347" y="3143"/>
                    <a:pt x="9180" y="3203"/>
                  </a:cubicBezTo>
                  <a:lnTo>
                    <a:pt x="9180" y="3167"/>
                  </a:lnTo>
                  <a:cubicBezTo>
                    <a:pt x="9180" y="2917"/>
                    <a:pt x="9430" y="2703"/>
                    <a:pt x="9728" y="2703"/>
                  </a:cubicBezTo>
                  <a:close/>
                  <a:moveTo>
                    <a:pt x="9728" y="3405"/>
                  </a:moveTo>
                  <a:cubicBezTo>
                    <a:pt x="10347" y="3405"/>
                    <a:pt x="10835" y="3893"/>
                    <a:pt x="10835" y="4513"/>
                  </a:cubicBezTo>
                  <a:cubicBezTo>
                    <a:pt x="10835" y="4632"/>
                    <a:pt x="10811" y="4751"/>
                    <a:pt x="10775" y="4846"/>
                  </a:cubicBezTo>
                  <a:cubicBezTo>
                    <a:pt x="10299" y="4358"/>
                    <a:pt x="9454" y="4167"/>
                    <a:pt x="9406" y="4167"/>
                  </a:cubicBezTo>
                  <a:cubicBezTo>
                    <a:pt x="9392" y="4160"/>
                    <a:pt x="9377" y="4157"/>
                    <a:pt x="9362" y="4157"/>
                  </a:cubicBezTo>
                  <a:cubicBezTo>
                    <a:pt x="9325" y="4157"/>
                    <a:pt x="9285" y="4174"/>
                    <a:pt x="9251" y="4191"/>
                  </a:cubicBezTo>
                  <a:cubicBezTo>
                    <a:pt x="9216" y="4227"/>
                    <a:pt x="9192" y="4274"/>
                    <a:pt x="9192" y="4334"/>
                  </a:cubicBezTo>
                  <a:cubicBezTo>
                    <a:pt x="9192" y="4334"/>
                    <a:pt x="9180" y="4441"/>
                    <a:pt x="9061" y="4572"/>
                  </a:cubicBezTo>
                  <a:cubicBezTo>
                    <a:pt x="9001" y="4632"/>
                    <a:pt x="9001" y="4751"/>
                    <a:pt x="9061" y="4810"/>
                  </a:cubicBezTo>
                  <a:cubicBezTo>
                    <a:pt x="9091" y="4840"/>
                    <a:pt x="9135" y="4855"/>
                    <a:pt x="9180" y="4855"/>
                  </a:cubicBezTo>
                  <a:cubicBezTo>
                    <a:pt x="9225" y="4855"/>
                    <a:pt x="9269" y="4840"/>
                    <a:pt x="9299" y="4810"/>
                  </a:cubicBezTo>
                  <a:cubicBezTo>
                    <a:pt x="9394" y="4715"/>
                    <a:pt x="9454" y="4608"/>
                    <a:pt x="9478" y="4536"/>
                  </a:cubicBezTo>
                  <a:cubicBezTo>
                    <a:pt x="9763" y="4632"/>
                    <a:pt x="10359" y="4834"/>
                    <a:pt x="10621" y="5203"/>
                  </a:cubicBezTo>
                  <a:cubicBezTo>
                    <a:pt x="10561" y="5668"/>
                    <a:pt x="10192" y="5977"/>
                    <a:pt x="9728" y="5977"/>
                  </a:cubicBezTo>
                  <a:cubicBezTo>
                    <a:pt x="9251" y="5977"/>
                    <a:pt x="8870" y="5620"/>
                    <a:pt x="8823" y="5167"/>
                  </a:cubicBezTo>
                  <a:cubicBezTo>
                    <a:pt x="8823" y="5132"/>
                    <a:pt x="8811" y="5120"/>
                    <a:pt x="8799" y="5084"/>
                  </a:cubicBezTo>
                  <a:cubicBezTo>
                    <a:pt x="8692" y="4906"/>
                    <a:pt x="8632" y="4715"/>
                    <a:pt x="8632" y="4513"/>
                  </a:cubicBezTo>
                  <a:cubicBezTo>
                    <a:pt x="8632" y="3893"/>
                    <a:pt x="9120" y="3405"/>
                    <a:pt x="9728" y="3405"/>
                  </a:cubicBezTo>
                  <a:close/>
                  <a:moveTo>
                    <a:pt x="3048" y="3405"/>
                  </a:moveTo>
                  <a:lnTo>
                    <a:pt x="3048" y="4108"/>
                  </a:lnTo>
                  <a:cubicBezTo>
                    <a:pt x="3048" y="4227"/>
                    <a:pt x="3024" y="4334"/>
                    <a:pt x="2977" y="4429"/>
                  </a:cubicBezTo>
                  <a:lnTo>
                    <a:pt x="2882" y="4608"/>
                  </a:lnTo>
                  <a:cubicBezTo>
                    <a:pt x="2870" y="4644"/>
                    <a:pt x="2870" y="4655"/>
                    <a:pt x="2870" y="4691"/>
                  </a:cubicBezTo>
                  <a:lnTo>
                    <a:pt x="2870" y="5048"/>
                  </a:lnTo>
                  <a:cubicBezTo>
                    <a:pt x="2870" y="5298"/>
                    <a:pt x="2763" y="5537"/>
                    <a:pt x="2584" y="5703"/>
                  </a:cubicBezTo>
                  <a:cubicBezTo>
                    <a:pt x="2413" y="5885"/>
                    <a:pt x="2203" y="5981"/>
                    <a:pt x="1989" y="5981"/>
                  </a:cubicBezTo>
                  <a:cubicBezTo>
                    <a:pt x="1965" y="5981"/>
                    <a:pt x="1941" y="5979"/>
                    <a:pt x="1917" y="5977"/>
                  </a:cubicBezTo>
                  <a:cubicBezTo>
                    <a:pt x="1429" y="5965"/>
                    <a:pt x="1024" y="5537"/>
                    <a:pt x="1024" y="5013"/>
                  </a:cubicBezTo>
                  <a:lnTo>
                    <a:pt x="1024" y="4703"/>
                  </a:lnTo>
                  <a:cubicBezTo>
                    <a:pt x="1024" y="4667"/>
                    <a:pt x="1024" y="4644"/>
                    <a:pt x="1012" y="4632"/>
                  </a:cubicBezTo>
                  <a:lnTo>
                    <a:pt x="905" y="4417"/>
                  </a:lnTo>
                  <a:cubicBezTo>
                    <a:pt x="858" y="4346"/>
                    <a:pt x="846" y="4251"/>
                    <a:pt x="846" y="4167"/>
                  </a:cubicBezTo>
                  <a:lnTo>
                    <a:pt x="846" y="4144"/>
                  </a:lnTo>
                  <a:cubicBezTo>
                    <a:pt x="846" y="3751"/>
                    <a:pt x="1179" y="3405"/>
                    <a:pt x="1596" y="3405"/>
                  </a:cubicBezTo>
                  <a:close/>
                  <a:moveTo>
                    <a:pt x="5763" y="322"/>
                  </a:moveTo>
                  <a:cubicBezTo>
                    <a:pt x="6358" y="322"/>
                    <a:pt x="6870" y="536"/>
                    <a:pt x="7263" y="905"/>
                  </a:cubicBezTo>
                  <a:cubicBezTo>
                    <a:pt x="7668" y="1298"/>
                    <a:pt x="7882" y="1858"/>
                    <a:pt x="7942" y="2524"/>
                  </a:cubicBezTo>
                  <a:cubicBezTo>
                    <a:pt x="8085" y="4346"/>
                    <a:pt x="8227" y="5346"/>
                    <a:pt x="8287" y="5703"/>
                  </a:cubicBezTo>
                  <a:lnTo>
                    <a:pt x="8287" y="5715"/>
                  </a:lnTo>
                  <a:cubicBezTo>
                    <a:pt x="8108" y="5834"/>
                    <a:pt x="7763" y="6025"/>
                    <a:pt x="7215" y="6179"/>
                  </a:cubicBezTo>
                  <a:lnTo>
                    <a:pt x="6930" y="6060"/>
                  </a:lnTo>
                  <a:cubicBezTo>
                    <a:pt x="6858" y="6025"/>
                    <a:pt x="6811" y="5953"/>
                    <a:pt x="6811" y="5882"/>
                  </a:cubicBezTo>
                  <a:lnTo>
                    <a:pt x="6811" y="5298"/>
                  </a:lnTo>
                  <a:cubicBezTo>
                    <a:pt x="7370" y="4941"/>
                    <a:pt x="7727" y="4334"/>
                    <a:pt x="7727" y="3632"/>
                  </a:cubicBezTo>
                  <a:lnTo>
                    <a:pt x="7727" y="3322"/>
                  </a:lnTo>
                  <a:cubicBezTo>
                    <a:pt x="7727" y="3108"/>
                    <a:pt x="7632" y="2917"/>
                    <a:pt x="7489" y="2786"/>
                  </a:cubicBezTo>
                  <a:cubicBezTo>
                    <a:pt x="7144" y="2489"/>
                    <a:pt x="6370" y="1965"/>
                    <a:pt x="5025" y="1834"/>
                  </a:cubicBezTo>
                  <a:cubicBezTo>
                    <a:pt x="5015" y="1831"/>
                    <a:pt x="5005" y="1830"/>
                    <a:pt x="4995" y="1830"/>
                  </a:cubicBezTo>
                  <a:cubicBezTo>
                    <a:pt x="4920" y="1830"/>
                    <a:pt x="4846" y="1903"/>
                    <a:pt x="4846" y="1977"/>
                  </a:cubicBezTo>
                  <a:cubicBezTo>
                    <a:pt x="4834" y="2072"/>
                    <a:pt x="4906" y="2155"/>
                    <a:pt x="5001" y="2155"/>
                  </a:cubicBezTo>
                  <a:cubicBezTo>
                    <a:pt x="6251" y="2274"/>
                    <a:pt x="6954" y="2750"/>
                    <a:pt x="7263" y="3024"/>
                  </a:cubicBezTo>
                  <a:cubicBezTo>
                    <a:pt x="7335" y="3096"/>
                    <a:pt x="7382" y="3179"/>
                    <a:pt x="7382" y="3298"/>
                  </a:cubicBezTo>
                  <a:lnTo>
                    <a:pt x="7382" y="3620"/>
                  </a:lnTo>
                  <a:cubicBezTo>
                    <a:pt x="7382" y="4525"/>
                    <a:pt x="6632" y="5251"/>
                    <a:pt x="5739" y="5251"/>
                  </a:cubicBezTo>
                  <a:cubicBezTo>
                    <a:pt x="4846" y="5251"/>
                    <a:pt x="4108" y="4513"/>
                    <a:pt x="4108" y="3620"/>
                  </a:cubicBezTo>
                  <a:lnTo>
                    <a:pt x="4108" y="3465"/>
                  </a:lnTo>
                  <a:cubicBezTo>
                    <a:pt x="4108" y="3405"/>
                    <a:pt x="4132" y="3346"/>
                    <a:pt x="4191" y="3298"/>
                  </a:cubicBezTo>
                  <a:cubicBezTo>
                    <a:pt x="4406" y="3179"/>
                    <a:pt x="4691" y="2965"/>
                    <a:pt x="4822" y="2572"/>
                  </a:cubicBezTo>
                  <a:cubicBezTo>
                    <a:pt x="4846" y="2489"/>
                    <a:pt x="4810" y="2393"/>
                    <a:pt x="4715" y="2369"/>
                  </a:cubicBezTo>
                  <a:cubicBezTo>
                    <a:pt x="4696" y="2361"/>
                    <a:pt x="4676" y="2357"/>
                    <a:pt x="4657" y="2357"/>
                  </a:cubicBezTo>
                  <a:cubicBezTo>
                    <a:pt x="4592" y="2357"/>
                    <a:pt x="4531" y="2401"/>
                    <a:pt x="4513" y="2465"/>
                  </a:cubicBezTo>
                  <a:cubicBezTo>
                    <a:pt x="4417" y="2750"/>
                    <a:pt x="4191" y="2917"/>
                    <a:pt x="4048" y="3024"/>
                  </a:cubicBezTo>
                  <a:cubicBezTo>
                    <a:pt x="3882" y="3108"/>
                    <a:pt x="3775" y="3286"/>
                    <a:pt x="3775" y="3465"/>
                  </a:cubicBezTo>
                  <a:lnTo>
                    <a:pt x="3775" y="3620"/>
                  </a:lnTo>
                  <a:cubicBezTo>
                    <a:pt x="3775" y="4310"/>
                    <a:pt x="4132" y="4929"/>
                    <a:pt x="4691" y="5287"/>
                  </a:cubicBezTo>
                  <a:lnTo>
                    <a:pt x="4691" y="5858"/>
                  </a:lnTo>
                  <a:cubicBezTo>
                    <a:pt x="4691" y="5941"/>
                    <a:pt x="4644" y="6013"/>
                    <a:pt x="4572" y="6037"/>
                  </a:cubicBezTo>
                  <a:lnTo>
                    <a:pt x="4287" y="6156"/>
                  </a:lnTo>
                  <a:cubicBezTo>
                    <a:pt x="3739" y="6013"/>
                    <a:pt x="3394" y="5822"/>
                    <a:pt x="3227" y="5715"/>
                  </a:cubicBezTo>
                  <a:lnTo>
                    <a:pt x="3227" y="5703"/>
                  </a:lnTo>
                  <a:cubicBezTo>
                    <a:pt x="3286" y="5346"/>
                    <a:pt x="3441" y="4346"/>
                    <a:pt x="3572" y="2524"/>
                  </a:cubicBezTo>
                  <a:cubicBezTo>
                    <a:pt x="3620" y="1858"/>
                    <a:pt x="3858" y="1310"/>
                    <a:pt x="4251" y="905"/>
                  </a:cubicBezTo>
                  <a:cubicBezTo>
                    <a:pt x="4644" y="524"/>
                    <a:pt x="5168" y="322"/>
                    <a:pt x="5763" y="322"/>
                  </a:cubicBezTo>
                  <a:close/>
                  <a:moveTo>
                    <a:pt x="2917" y="5870"/>
                  </a:moveTo>
                  <a:cubicBezTo>
                    <a:pt x="2941" y="5929"/>
                    <a:pt x="2989" y="5977"/>
                    <a:pt x="3036" y="6013"/>
                  </a:cubicBezTo>
                  <a:cubicBezTo>
                    <a:pt x="3167" y="6096"/>
                    <a:pt x="3417" y="6251"/>
                    <a:pt x="3810" y="6382"/>
                  </a:cubicBezTo>
                  <a:lnTo>
                    <a:pt x="3334" y="6596"/>
                  </a:lnTo>
                  <a:lnTo>
                    <a:pt x="2798" y="6441"/>
                  </a:lnTo>
                  <a:cubicBezTo>
                    <a:pt x="2667" y="6394"/>
                    <a:pt x="2667" y="6382"/>
                    <a:pt x="2667" y="6358"/>
                  </a:cubicBezTo>
                  <a:lnTo>
                    <a:pt x="2667" y="6120"/>
                  </a:lnTo>
                  <a:cubicBezTo>
                    <a:pt x="2727" y="6072"/>
                    <a:pt x="2763" y="6025"/>
                    <a:pt x="2822" y="5977"/>
                  </a:cubicBezTo>
                  <a:cubicBezTo>
                    <a:pt x="2858" y="5953"/>
                    <a:pt x="2882" y="5906"/>
                    <a:pt x="2917" y="5870"/>
                  </a:cubicBezTo>
                  <a:close/>
                  <a:moveTo>
                    <a:pt x="8620" y="5620"/>
                  </a:moveTo>
                  <a:cubicBezTo>
                    <a:pt x="8704" y="5822"/>
                    <a:pt x="8859" y="5977"/>
                    <a:pt x="9037" y="6096"/>
                  </a:cubicBezTo>
                  <a:lnTo>
                    <a:pt x="9037" y="6453"/>
                  </a:lnTo>
                  <a:lnTo>
                    <a:pt x="9013" y="6453"/>
                  </a:lnTo>
                  <a:lnTo>
                    <a:pt x="8478" y="6739"/>
                  </a:lnTo>
                  <a:cubicBezTo>
                    <a:pt x="8478" y="6739"/>
                    <a:pt x="8466" y="6739"/>
                    <a:pt x="8466" y="6727"/>
                  </a:cubicBezTo>
                  <a:lnTo>
                    <a:pt x="7692" y="6382"/>
                  </a:lnTo>
                  <a:cubicBezTo>
                    <a:pt x="8061" y="6251"/>
                    <a:pt x="8335" y="6096"/>
                    <a:pt x="8466" y="6013"/>
                  </a:cubicBezTo>
                  <a:cubicBezTo>
                    <a:pt x="8585" y="5941"/>
                    <a:pt x="8644" y="5798"/>
                    <a:pt x="8620" y="5656"/>
                  </a:cubicBezTo>
                  <a:lnTo>
                    <a:pt x="8620" y="5620"/>
                  </a:lnTo>
                  <a:close/>
                  <a:moveTo>
                    <a:pt x="2322" y="6263"/>
                  </a:moveTo>
                  <a:lnTo>
                    <a:pt x="2322" y="6334"/>
                  </a:lnTo>
                  <a:cubicBezTo>
                    <a:pt x="2322" y="6370"/>
                    <a:pt x="2322" y="6418"/>
                    <a:pt x="2334" y="6441"/>
                  </a:cubicBezTo>
                  <a:lnTo>
                    <a:pt x="1929" y="6834"/>
                  </a:lnTo>
                  <a:lnTo>
                    <a:pt x="1548" y="6441"/>
                  </a:lnTo>
                  <a:cubicBezTo>
                    <a:pt x="1560" y="6418"/>
                    <a:pt x="1560" y="6382"/>
                    <a:pt x="1560" y="6334"/>
                  </a:cubicBezTo>
                  <a:lnTo>
                    <a:pt x="1560" y="6263"/>
                  </a:lnTo>
                  <a:cubicBezTo>
                    <a:pt x="1667" y="6299"/>
                    <a:pt x="1786" y="6322"/>
                    <a:pt x="1905" y="6322"/>
                  </a:cubicBezTo>
                  <a:lnTo>
                    <a:pt x="1953" y="6322"/>
                  </a:lnTo>
                  <a:cubicBezTo>
                    <a:pt x="2084" y="6322"/>
                    <a:pt x="2203" y="6310"/>
                    <a:pt x="2322" y="6263"/>
                  </a:cubicBezTo>
                  <a:close/>
                  <a:moveTo>
                    <a:pt x="10109" y="6275"/>
                  </a:moveTo>
                  <a:lnTo>
                    <a:pt x="10109" y="6453"/>
                  </a:lnTo>
                  <a:cubicBezTo>
                    <a:pt x="10109" y="6513"/>
                    <a:pt x="10121" y="6572"/>
                    <a:pt x="10144" y="6620"/>
                  </a:cubicBezTo>
                  <a:lnTo>
                    <a:pt x="10002" y="6775"/>
                  </a:lnTo>
                  <a:cubicBezTo>
                    <a:pt x="9924" y="6840"/>
                    <a:pt x="9832" y="6873"/>
                    <a:pt x="9740" y="6873"/>
                  </a:cubicBezTo>
                  <a:cubicBezTo>
                    <a:pt x="9647" y="6873"/>
                    <a:pt x="9555" y="6840"/>
                    <a:pt x="9478" y="6775"/>
                  </a:cubicBezTo>
                  <a:lnTo>
                    <a:pt x="9311" y="6620"/>
                  </a:lnTo>
                  <a:cubicBezTo>
                    <a:pt x="9347" y="6572"/>
                    <a:pt x="9359" y="6513"/>
                    <a:pt x="9359" y="6453"/>
                  </a:cubicBezTo>
                  <a:lnTo>
                    <a:pt x="9359" y="6275"/>
                  </a:lnTo>
                  <a:cubicBezTo>
                    <a:pt x="9478" y="6310"/>
                    <a:pt x="9597" y="6334"/>
                    <a:pt x="9728" y="6334"/>
                  </a:cubicBezTo>
                  <a:cubicBezTo>
                    <a:pt x="9859" y="6334"/>
                    <a:pt x="9978" y="6322"/>
                    <a:pt x="10109" y="6275"/>
                  </a:cubicBezTo>
                  <a:close/>
                  <a:moveTo>
                    <a:pt x="6501" y="5477"/>
                  </a:moveTo>
                  <a:lnTo>
                    <a:pt x="6501" y="5882"/>
                  </a:lnTo>
                  <a:cubicBezTo>
                    <a:pt x="6501" y="6084"/>
                    <a:pt x="6620" y="6275"/>
                    <a:pt x="6811" y="6370"/>
                  </a:cubicBezTo>
                  <a:lnTo>
                    <a:pt x="7073" y="6477"/>
                  </a:lnTo>
                  <a:cubicBezTo>
                    <a:pt x="6799" y="6953"/>
                    <a:pt x="6299" y="7263"/>
                    <a:pt x="5739" y="7263"/>
                  </a:cubicBezTo>
                  <a:cubicBezTo>
                    <a:pt x="5191" y="7263"/>
                    <a:pt x="4691" y="6953"/>
                    <a:pt x="4453" y="6477"/>
                  </a:cubicBezTo>
                  <a:lnTo>
                    <a:pt x="4703" y="6370"/>
                  </a:lnTo>
                  <a:cubicBezTo>
                    <a:pt x="4894" y="6275"/>
                    <a:pt x="5013" y="6084"/>
                    <a:pt x="5013" y="5882"/>
                  </a:cubicBezTo>
                  <a:lnTo>
                    <a:pt x="5013" y="5477"/>
                  </a:lnTo>
                  <a:cubicBezTo>
                    <a:pt x="5239" y="5560"/>
                    <a:pt x="5489" y="5620"/>
                    <a:pt x="5763" y="5620"/>
                  </a:cubicBezTo>
                  <a:cubicBezTo>
                    <a:pt x="6025" y="5620"/>
                    <a:pt x="6263" y="5584"/>
                    <a:pt x="6501" y="5477"/>
                  </a:cubicBezTo>
                  <a:close/>
                  <a:moveTo>
                    <a:pt x="5763" y="0"/>
                  </a:moveTo>
                  <a:cubicBezTo>
                    <a:pt x="5072" y="0"/>
                    <a:pt x="4465" y="238"/>
                    <a:pt x="4013" y="679"/>
                  </a:cubicBezTo>
                  <a:cubicBezTo>
                    <a:pt x="3560" y="1131"/>
                    <a:pt x="3286" y="1774"/>
                    <a:pt x="3239" y="2512"/>
                  </a:cubicBezTo>
                  <a:cubicBezTo>
                    <a:pt x="3227" y="2703"/>
                    <a:pt x="3215" y="2905"/>
                    <a:pt x="3203" y="3084"/>
                  </a:cubicBezTo>
                  <a:lnTo>
                    <a:pt x="1608" y="3084"/>
                  </a:lnTo>
                  <a:cubicBezTo>
                    <a:pt x="1012" y="3084"/>
                    <a:pt x="536" y="3560"/>
                    <a:pt x="536" y="4155"/>
                  </a:cubicBezTo>
                  <a:lnTo>
                    <a:pt x="536" y="4167"/>
                  </a:lnTo>
                  <a:cubicBezTo>
                    <a:pt x="536" y="4298"/>
                    <a:pt x="560" y="4453"/>
                    <a:pt x="619" y="4572"/>
                  </a:cubicBezTo>
                  <a:lnTo>
                    <a:pt x="715" y="4751"/>
                  </a:lnTo>
                  <a:lnTo>
                    <a:pt x="715" y="5025"/>
                  </a:lnTo>
                  <a:cubicBezTo>
                    <a:pt x="715" y="5465"/>
                    <a:pt x="941" y="5858"/>
                    <a:pt x="1262" y="6096"/>
                  </a:cubicBezTo>
                  <a:lnTo>
                    <a:pt x="1262" y="6334"/>
                  </a:lnTo>
                  <a:cubicBezTo>
                    <a:pt x="1262" y="6370"/>
                    <a:pt x="1250" y="6394"/>
                    <a:pt x="1215" y="6418"/>
                  </a:cubicBezTo>
                  <a:lnTo>
                    <a:pt x="524" y="6608"/>
                  </a:lnTo>
                  <a:cubicBezTo>
                    <a:pt x="226" y="6691"/>
                    <a:pt x="0" y="6977"/>
                    <a:pt x="0" y="7287"/>
                  </a:cubicBezTo>
                  <a:lnTo>
                    <a:pt x="0" y="8692"/>
                  </a:lnTo>
                  <a:cubicBezTo>
                    <a:pt x="0" y="8775"/>
                    <a:pt x="72" y="8858"/>
                    <a:pt x="167" y="8858"/>
                  </a:cubicBezTo>
                  <a:cubicBezTo>
                    <a:pt x="250" y="8858"/>
                    <a:pt x="322" y="8775"/>
                    <a:pt x="322" y="8692"/>
                  </a:cubicBezTo>
                  <a:lnTo>
                    <a:pt x="322" y="7287"/>
                  </a:lnTo>
                  <a:cubicBezTo>
                    <a:pt x="322" y="7132"/>
                    <a:pt x="441" y="6977"/>
                    <a:pt x="596" y="6930"/>
                  </a:cubicBezTo>
                  <a:lnTo>
                    <a:pt x="1298" y="6739"/>
                  </a:lnTo>
                  <a:cubicBezTo>
                    <a:pt x="1322" y="6739"/>
                    <a:pt x="1334" y="6727"/>
                    <a:pt x="1369" y="6715"/>
                  </a:cubicBezTo>
                  <a:lnTo>
                    <a:pt x="1798" y="7144"/>
                  </a:lnTo>
                  <a:lnTo>
                    <a:pt x="1798" y="8704"/>
                  </a:lnTo>
                  <a:cubicBezTo>
                    <a:pt x="1798" y="8799"/>
                    <a:pt x="1870" y="8870"/>
                    <a:pt x="1965" y="8870"/>
                  </a:cubicBezTo>
                  <a:cubicBezTo>
                    <a:pt x="2048" y="8870"/>
                    <a:pt x="2131" y="8799"/>
                    <a:pt x="2131" y="8704"/>
                  </a:cubicBezTo>
                  <a:lnTo>
                    <a:pt x="2131" y="7144"/>
                  </a:lnTo>
                  <a:lnTo>
                    <a:pt x="2560" y="6715"/>
                  </a:lnTo>
                  <a:cubicBezTo>
                    <a:pt x="2620" y="6739"/>
                    <a:pt x="2679" y="6751"/>
                    <a:pt x="2727" y="6775"/>
                  </a:cubicBezTo>
                  <a:lnTo>
                    <a:pt x="2905" y="6811"/>
                  </a:lnTo>
                  <a:cubicBezTo>
                    <a:pt x="2667" y="6977"/>
                    <a:pt x="2524" y="7251"/>
                    <a:pt x="2524" y="7549"/>
                  </a:cubicBezTo>
                  <a:lnTo>
                    <a:pt x="2524" y="8704"/>
                  </a:lnTo>
                  <a:cubicBezTo>
                    <a:pt x="2524" y="8799"/>
                    <a:pt x="2608" y="8870"/>
                    <a:pt x="2691" y="8870"/>
                  </a:cubicBezTo>
                  <a:cubicBezTo>
                    <a:pt x="2786" y="8870"/>
                    <a:pt x="2858" y="8799"/>
                    <a:pt x="2858" y="8704"/>
                  </a:cubicBezTo>
                  <a:lnTo>
                    <a:pt x="2858" y="7549"/>
                  </a:lnTo>
                  <a:cubicBezTo>
                    <a:pt x="2858" y="7322"/>
                    <a:pt x="2989" y="7132"/>
                    <a:pt x="3179" y="7037"/>
                  </a:cubicBezTo>
                  <a:lnTo>
                    <a:pt x="4156" y="6608"/>
                  </a:lnTo>
                  <a:cubicBezTo>
                    <a:pt x="4453" y="7215"/>
                    <a:pt x="5072" y="7608"/>
                    <a:pt x="5763" y="7608"/>
                  </a:cubicBezTo>
                  <a:cubicBezTo>
                    <a:pt x="6442" y="7608"/>
                    <a:pt x="7073" y="7215"/>
                    <a:pt x="7370" y="6608"/>
                  </a:cubicBezTo>
                  <a:lnTo>
                    <a:pt x="8335" y="7037"/>
                  </a:lnTo>
                  <a:cubicBezTo>
                    <a:pt x="8537" y="7132"/>
                    <a:pt x="8656" y="7322"/>
                    <a:pt x="8656" y="7549"/>
                  </a:cubicBezTo>
                  <a:lnTo>
                    <a:pt x="8656" y="8704"/>
                  </a:lnTo>
                  <a:cubicBezTo>
                    <a:pt x="8656" y="8799"/>
                    <a:pt x="8739" y="8870"/>
                    <a:pt x="8823" y="8870"/>
                  </a:cubicBezTo>
                  <a:cubicBezTo>
                    <a:pt x="8918" y="8870"/>
                    <a:pt x="8989" y="8799"/>
                    <a:pt x="8989" y="8704"/>
                  </a:cubicBezTo>
                  <a:lnTo>
                    <a:pt x="8989" y="7549"/>
                  </a:lnTo>
                  <a:cubicBezTo>
                    <a:pt x="8989" y="7322"/>
                    <a:pt x="8918" y="7132"/>
                    <a:pt x="8775" y="6965"/>
                  </a:cubicBezTo>
                  <a:lnTo>
                    <a:pt x="9049" y="6834"/>
                  </a:lnTo>
                  <a:lnTo>
                    <a:pt x="9240" y="7025"/>
                  </a:lnTo>
                  <a:cubicBezTo>
                    <a:pt x="9370" y="7156"/>
                    <a:pt x="9549" y="7215"/>
                    <a:pt x="9728" y="7215"/>
                  </a:cubicBezTo>
                  <a:cubicBezTo>
                    <a:pt x="9906" y="7215"/>
                    <a:pt x="10085" y="7156"/>
                    <a:pt x="10228" y="7025"/>
                  </a:cubicBezTo>
                  <a:lnTo>
                    <a:pt x="10418" y="6834"/>
                  </a:lnTo>
                  <a:lnTo>
                    <a:pt x="10978" y="7108"/>
                  </a:lnTo>
                  <a:cubicBezTo>
                    <a:pt x="11121" y="7168"/>
                    <a:pt x="11192" y="7311"/>
                    <a:pt x="11192" y="7442"/>
                  </a:cubicBezTo>
                  <a:lnTo>
                    <a:pt x="11192" y="8692"/>
                  </a:lnTo>
                  <a:cubicBezTo>
                    <a:pt x="11192" y="8775"/>
                    <a:pt x="11264" y="8858"/>
                    <a:pt x="11359" y="8858"/>
                  </a:cubicBezTo>
                  <a:cubicBezTo>
                    <a:pt x="11442" y="8858"/>
                    <a:pt x="11514" y="8775"/>
                    <a:pt x="11514" y="8692"/>
                  </a:cubicBezTo>
                  <a:lnTo>
                    <a:pt x="11514" y="7442"/>
                  </a:lnTo>
                  <a:cubicBezTo>
                    <a:pt x="11537" y="7168"/>
                    <a:pt x="11383" y="6930"/>
                    <a:pt x="11145" y="6799"/>
                  </a:cubicBezTo>
                  <a:lnTo>
                    <a:pt x="10466" y="6453"/>
                  </a:lnTo>
                  <a:lnTo>
                    <a:pt x="10466" y="6441"/>
                  </a:lnTo>
                  <a:lnTo>
                    <a:pt x="10466" y="6096"/>
                  </a:lnTo>
                  <a:cubicBezTo>
                    <a:pt x="10740" y="5906"/>
                    <a:pt x="10942" y="5596"/>
                    <a:pt x="11002" y="5239"/>
                  </a:cubicBezTo>
                  <a:cubicBezTo>
                    <a:pt x="11133" y="5013"/>
                    <a:pt x="11192" y="4775"/>
                    <a:pt x="11192" y="4525"/>
                  </a:cubicBezTo>
                  <a:cubicBezTo>
                    <a:pt x="11192" y="4048"/>
                    <a:pt x="10966" y="3632"/>
                    <a:pt x="10609" y="3382"/>
                  </a:cubicBezTo>
                  <a:cubicBezTo>
                    <a:pt x="10621" y="3298"/>
                    <a:pt x="10644" y="3239"/>
                    <a:pt x="10644" y="3167"/>
                  </a:cubicBezTo>
                  <a:cubicBezTo>
                    <a:pt x="10644" y="2727"/>
                    <a:pt x="10240" y="2369"/>
                    <a:pt x="9751" y="2369"/>
                  </a:cubicBezTo>
                  <a:cubicBezTo>
                    <a:pt x="9251" y="2369"/>
                    <a:pt x="8859" y="2727"/>
                    <a:pt x="8859" y="3167"/>
                  </a:cubicBezTo>
                  <a:cubicBezTo>
                    <a:pt x="8859" y="3239"/>
                    <a:pt x="8870" y="3322"/>
                    <a:pt x="8882" y="3382"/>
                  </a:cubicBezTo>
                  <a:cubicBezTo>
                    <a:pt x="8680" y="3536"/>
                    <a:pt x="8513" y="3751"/>
                    <a:pt x="8406" y="3989"/>
                  </a:cubicBezTo>
                  <a:cubicBezTo>
                    <a:pt x="8358" y="3572"/>
                    <a:pt x="8323" y="3084"/>
                    <a:pt x="8275" y="2512"/>
                  </a:cubicBezTo>
                  <a:cubicBezTo>
                    <a:pt x="8216" y="1774"/>
                    <a:pt x="7942" y="1131"/>
                    <a:pt x="7501" y="679"/>
                  </a:cubicBezTo>
                  <a:cubicBezTo>
                    <a:pt x="7049" y="238"/>
                    <a:pt x="6442" y="0"/>
                    <a:pt x="5763" y="0"/>
                  </a:cubicBezTo>
                  <a:close/>
                </a:path>
              </a:pathLst>
            </a:custGeom>
            <a:grpFill/>
            <a:ln>
              <a:solidFill>
                <a:schemeClr val="accent5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Google Shape;12798;p74">
              <a:extLst>
                <a:ext uri="{FF2B5EF4-FFF2-40B4-BE49-F238E27FC236}">
                  <a16:creationId xmlns:a16="http://schemas.microsoft.com/office/drawing/2014/main" id="{50606FBB-8E05-BFB8-E3AC-308FFF15D7C1}"/>
                </a:ext>
              </a:extLst>
            </p:cNvPr>
            <p:cNvSpPr/>
            <p:nvPr/>
          </p:nvSpPr>
          <p:spPr>
            <a:xfrm>
              <a:off x="2114800" y="3635440"/>
              <a:ext cx="11045" cy="37941"/>
            </a:xfrm>
            <a:custGeom>
              <a:avLst/>
              <a:gdLst/>
              <a:ahLst/>
              <a:cxnLst/>
              <a:rect l="l" t="t" r="r" b="b"/>
              <a:pathLst>
                <a:path w="347" h="1192" extrusionOk="0">
                  <a:moveTo>
                    <a:pt x="167" y="1"/>
                  </a:moveTo>
                  <a:cubicBezTo>
                    <a:pt x="72" y="1"/>
                    <a:pt x="1" y="72"/>
                    <a:pt x="1" y="156"/>
                  </a:cubicBezTo>
                  <a:lnTo>
                    <a:pt x="1" y="1025"/>
                  </a:lnTo>
                  <a:cubicBezTo>
                    <a:pt x="1" y="1108"/>
                    <a:pt x="72" y="1191"/>
                    <a:pt x="167" y="1191"/>
                  </a:cubicBezTo>
                  <a:cubicBezTo>
                    <a:pt x="251" y="1191"/>
                    <a:pt x="322" y="1108"/>
                    <a:pt x="322" y="1025"/>
                  </a:cubicBezTo>
                  <a:lnTo>
                    <a:pt x="322" y="156"/>
                  </a:lnTo>
                  <a:cubicBezTo>
                    <a:pt x="346" y="72"/>
                    <a:pt x="251" y="1"/>
                    <a:pt x="167" y="1"/>
                  </a:cubicBezTo>
                  <a:close/>
                </a:path>
              </a:pathLst>
            </a:custGeom>
            <a:grpFill/>
            <a:ln>
              <a:solidFill>
                <a:schemeClr val="accent5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5F47E158-1CEF-E0D4-1521-017834E6D430}"/>
              </a:ext>
            </a:extLst>
          </p:cNvPr>
          <p:cNvSpPr txBox="1"/>
          <p:nvPr/>
        </p:nvSpPr>
        <p:spPr>
          <a:xfrm>
            <a:off x="2880900" y="1514211"/>
            <a:ext cx="12819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/>
              <a:t>ŘEDITELKA</a:t>
            </a:r>
          </a:p>
        </p:txBody>
      </p:sp>
      <p:sp>
        <p:nvSpPr>
          <p:cNvPr id="739" name="TextovéPole 738">
            <a:extLst>
              <a:ext uri="{FF2B5EF4-FFF2-40B4-BE49-F238E27FC236}">
                <a16:creationId xmlns:a16="http://schemas.microsoft.com/office/drawing/2014/main" id="{36AE4C7B-4708-2C2C-990C-F8C859866A14}"/>
              </a:ext>
            </a:extLst>
          </p:cNvPr>
          <p:cNvSpPr txBox="1"/>
          <p:nvPr/>
        </p:nvSpPr>
        <p:spPr>
          <a:xfrm>
            <a:off x="4395315" y="2620204"/>
            <a:ext cx="14944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/>
              <a:t>ZÁSTUPCE ŘEDITELE</a:t>
            </a:r>
          </a:p>
        </p:txBody>
      </p:sp>
      <p:sp>
        <p:nvSpPr>
          <p:cNvPr id="740" name="TextovéPole 739">
            <a:extLst>
              <a:ext uri="{FF2B5EF4-FFF2-40B4-BE49-F238E27FC236}">
                <a16:creationId xmlns:a16="http://schemas.microsoft.com/office/drawing/2014/main" id="{9376DB6D-F753-A066-81B5-70BDDEB8187A}"/>
              </a:ext>
            </a:extLst>
          </p:cNvPr>
          <p:cNvSpPr txBox="1"/>
          <p:nvPr/>
        </p:nvSpPr>
        <p:spPr>
          <a:xfrm>
            <a:off x="3764988" y="3923371"/>
            <a:ext cx="9993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/>
              <a:t>UČITELÉ</a:t>
            </a:r>
          </a:p>
        </p:txBody>
      </p:sp>
      <p:sp>
        <p:nvSpPr>
          <p:cNvPr id="741" name="TextovéPole 740">
            <a:extLst>
              <a:ext uri="{FF2B5EF4-FFF2-40B4-BE49-F238E27FC236}">
                <a16:creationId xmlns:a16="http://schemas.microsoft.com/office/drawing/2014/main" id="{BD999801-A6B4-8FB9-7975-71578C62B264}"/>
              </a:ext>
            </a:extLst>
          </p:cNvPr>
          <p:cNvSpPr txBox="1"/>
          <p:nvPr/>
        </p:nvSpPr>
        <p:spPr>
          <a:xfrm>
            <a:off x="5004881" y="3923371"/>
            <a:ext cx="1359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/>
              <a:t>PRAKTIKANTI</a:t>
            </a:r>
          </a:p>
        </p:txBody>
      </p:sp>
    </p:spTree>
    <p:extLst>
      <p:ext uri="{BB962C8B-B14F-4D97-AF65-F5344CB8AC3E}">
        <p14:creationId xmlns:p14="http://schemas.microsoft.com/office/powerpoint/2010/main" val="38502141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34"/>
          <p:cNvSpPr/>
          <p:nvPr/>
        </p:nvSpPr>
        <p:spPr>
          <a:xfrm>
            <a:off x="3636250" y="876900"/>
            <a:ext cx="1871400" cy="11067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anjari"/>
              <a:ea typeface="Manjari"/>
              <a:cs typeface="Manjari"/>
              <a:sym typeface="Manjari"/>
            </a:endParaRPr>
          </a:p>
        </p:txBody>
      </p:sp>
      <p:sp>
        <p:nvSpPr>
          <p:cNvPr id="508" name="Google Shape;508;p34"/>
          <p:cNvSpPr txBox="1">
            <a:spLocks noGrp="1"/>
          </p:cNvSpPr>
          <p:nvPr>
            <p:ph type="title"/>
          </p:nvPr>
        </p:nvSpPr>
        <p:spPr>
          <a:xfrm>
            <a:off x="1612090" y="2512823"/>
            <a:ext cx="5950155" cy="92533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POPIS ČINNOSTÍ</a:t>
            </a:r>
            <a:endParaRPr/>
          </a:p>
        </p:txBody>
      </p:sp>
      <p:sp>
        <p:nvSpPr>
          <p:cNvPr id="510" name="Google Shape;510;p34"/>
          <p:cNvSpPr txBox="1">
            <a:spLocks noGrp="1"/>
          </p:cNvSpPr>
          <p:nvPr>
            <p:ph type="title" idx="2"/>
          </p:nvPr>
        </p:nvSpPr>
        <p:spPr>
          <a:xfrm>
            <a:off x="3926800" y="880400"/>
            <a:ext cx="1290300" cy="11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</a:t>
            </a:r>
            <a:r>
              <a:rPr lang="cs-CZ"/>
              <a:t>5</a:t>
            </a:r>
            <a:endParaRPr/>
          </a:p>
        </p:txBody>
      </p:sp>
      <p:grpSp>
        <p:nvGrpSpPr>
          <p:cNvPr id="511" name="Google Shape;511;p34"/>
          <p:cNvGrpSpPr/>
          <p:nvPr/>
        </p:nvGrpSpPr>
        <p:grpSpPr>
          <a:xfrm>
            <a:off x="1453089" y="3524999"/>
            <a:ext cx="6237821" cy="255770"/>
            <a:chOff x="3632850" y="744250"/>
            <a:chExt cx="1871331" cy="95400"/>
          </a:xfrm>
        </p:grpSpPr>
        <p:cxnSp>
          <p:nvCxnSpPr>
            <p:cNvPr id="512" name="Google Shape;512;p34"/>
            <p:cNvCxnSpPr/>
            <p:nvPr/>
          </p:nvCxnSpPr>
          <p:spPr>
            <a:xfrm>
              <a:off x="3706550" y="791950"/>
              <a:ext cx="17097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513" name="Google Shape;513;p34"/>
            <p:cNvSpPr/>
            <p:nvPr/>
          </p:nvSpPr>
          <p:spPr>
            <a:xfrm>
              <a:off x="5408781" y="744250"/>
              <a:ext cx="95400" cy="95400"/>
            </a:xfrm>
            <a:prstGeom prst="diamond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anjari"/>
                <a:ea typeface="Manjari"/>
                <a:cs typeface="Manjari"/>
                <a:sym typeface="Manjari"/>
              </a:endParaRPr>
            </a:p>
          </p:txBody>
        </p:sp>
        <p:sp>
          <p:nvSpPr>
            <p:cNvPr id="514" name="Google Shape;514;p34"/>
            <p:cNvSpPr/>
            <p:nvPr/>
          </p:nvSpPr>
          <p:spPr>
            <a:xfrm>
              <a:off x="3632850" y="744250"/>
              <a:ext cx="95400" cy="95400"/>
            </a:xfrm>
            <a:prstGeom prst="diamond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anjari"/>
                <a:ea typeface="Manjari"/>
                <a:cs typeface="Manjari"/>
                <a:sym typeface="Manjari"/>
              </a:endParaRPr>
            </a:p>
          </p:txBody>
        </p:sp>
      </p:grpSp>
      <p:sp>
        <p:nvSpPr>
          <p:cNvPr id="2" name="Google Shape;10077;p69">
            <a:extLst>
              <a:ext uri="{FF2B5EF4-FFF2-40B4-BE49-F238E27FC236}">
                <a16:creationId xmlns:a16="http://schemas.microsoft.com/office/drawing/2014/main" id="{B12AE41C-9799-0139-20AC-C8F4EB6A8D5F}"/>
              </a:ext>
            </a:extLst>
          </p:cNvPr>
          <p:cNvSpPr/>
          <p:nvPr/>
        </p:nvSpPr>
        <p:spPr>
          <a:xfrm>
            <a:off x="792101" y="2748305"/>
            <a:ext cx="540210" cy="454368"/>
          </a:xfrm>
          <a:custGeom>
            <a:avLst/>
            <a:gdLst/>
            <a:ahLst/>
            <a:cxnLst/>
            <a:rect l="l" t="t" r="r" b="b"/>
            <a:pathLst>
              <a:path w="11967" h="9809" extrusionOk="0">
                <a:moveTo>
                  <a:pt x="8309" y="358"/>
                </a:moveTo>
                <a:cubicBezTo>
                  <a:pt x="8940" y="358"/>
                  <a:pt x="9663" y="469"/>
                  <a:pt x="10418" y="796"/>
                </a:cubicBezTo>
                <a:lnTo>
                  <a:pt x="10418" y="7796"/>
                </a:lnTo>
                <a:cubicBezTo>
                  <a:pt x="9723" y="7513"/>
                  <a:pt x="8997" y="7381"/>
                  <a:pt x="8289" y="7381"/>
                </a:cubicBezTo>
                <a:cubicBezTo>
                  <a:pt x="7542" y="7381"/>
                  <a:pt x="6816" y="7527"/>
                  <a:pt x="6168" y="7796"/>
                </a:cubicBezTo>
                <a:lnTo>
                  <a:pt x="6168" y="796"/>
                </a:lnTo>
                <a:cubicBezTo>
                  <a:pt x="6430" y="676"/>
                  <a:pt x="7238" y="358"/>
                  <a:pt x="8309" y="358"/>
                </a:cubicBezTo>
                <a:close/>
                <a:moveTo>
                  <a:pt x="3700" y="358"/>
                </a:moveTo>
                <a:cubicBezTo>
                  <a:pt x="4458" y="358"/>
                  <a:pt x="5191" y="513"/>
                  <a:pt x="5823" y="796"/>
                </a:cubicBezTo>
                <a:cubicBezTo>
                  <a:pt x="5811" y="1677"/>
                  <a:pt x="5811" y="6761"/>
                  <a:pt x="5811" y="7796"/>
                </a:cubicBezTo>
                <a:cubicBezTo>
                  <a:pt x="5418" y="7642"/>
                  <a:pt x="4656" y="7392"/>
                  <a:pt x="3668" y="7392"/>
                </a:cubicBezTo>
                <a:cubicBezTo>
                  <a:pt x="2929" y="7392"/>
                  <a:pt x="2215" y="7523"/>
                  <a:pt x="1548" y="7808"/>
                </a:cubicBezTo>
                <a:lnTo>
                  <a:pt x="1548" y="3867"/>
                </a:lnTo>
                <a:cubicBezTo>
                  <a:pt x="1548" y="3760"/>
                  <a:pt x="1477" y="3689"/>
                  <a:pt x="1370" y="3689"/>
                </a:cubicBezTo>
                <a:cubicBezTo>
                  <a:pt x="1262" y="3689"/>
                  <a:pt x="1191" y="3760"/>
                  <a:pt x="1191" y="3867"/>
                </a:cubicBezTo>
                <a:lnTo>
                  <a:pt x="1191" y="7987"/>
                </a:lnTo>
                <a:cubicBezTo>
                  <a:pt x="1191" y="8118"/>
                  <a:pt x="1298" y="8225"/>
                  <a:pt x="1429" y="8225"/>
                </a:cubicBezTo>
                <a:cubicBezTo>
                  <a:pt x="1465" y="8225"/>
                  <a:pt x="1489" y="8225"/>
                  <a:pt x="1524" y="8213"/>
                </a:cubicBezTo>
                <a:cubicBezTo>
                  <a:pt x="2203" y="7916"/>
                  <a:pt x="2917" y="7761"/>
                  <a:pt x="3656" y="7761"/>
                </a:cubicBezTo>
                <a:cubicBezTo>
                  <a:pt x="4715" y="7761"/>
                  <a:pt x="5537" y="8070"/>
                  <a:pt x="5799" y="8189"/>
                </a:cubicBezTo>
                <a:lnTo>
                  <a:pt x="5799" y="8606"/>
                </a:lnTo>
                <a:lnTo>
                  <a:pt x="417" y="8606"/>
                </a:lnTo>
                <a:cubicBezTo>
                  <a:pt x="381" y="8606"/>
                  <a:pt x="358" y="8582"/>
                  <a:pt x="358" y="8547"/>
                </a:cubicBezTo>
                <a:lnTo>
                  <a:pt x="358" y="1248"/>
                </a:lnTo>
                <a:cubicBezTo>
                  <a:pt x="358" y="1212"/>
                  <a:pt x="381" y="1188"/>
                  <a:pt x="417" y="1188"/>
                </a:cubicBezTo>
                <a:lnTo>
                  <a:pt x="1203" y="1188"/>
                </a:lnTo>
                <a:lnTo>
                  <a:pt x="1203" y="3153"/>
                </a:lnTo>
                <a:cubicBezTo>
                  <a:pt x="1203" y="3248"/>
                  <a:pt x="1274" y="3332"/>
                  <a:pt x="1382" y="3332"/>
                </a:cubicBezTo>
                <a:cubicBezTo>
                  <a:pt x="1489" y="3332"/>
                  <a:pt x="1560" y="3248"/>
                  <a:pt x="1560" y="3153"/>
                </a:cubicBezTo>
                <a:lnTo>
                  <a:pt x="1560" y="796"/>
                </a:lnTo>
                <a:cubicBezTo>
                  <a:pt x="2253" y="495"/>
                  <a:pt x="2987" y="358"/>
                  <a:pt x="3700" y="358"/>
                </a:cubicBezTo>
                <a:close/>
                <a:moveTo>
                  <a:pt x="6608" y="7987"/>
                </a:moveTo>
                <a:lnTo>
                  <a:pt x="6608" y="9249"/>
                </a:lnTo>
                <a:lnTo>
                  <a:pt x="6501" y="9166"/>
                </a:lnTo>
                <a:cubicBezTo>
                  <a:pt x="6471" y="9136"/>
                  <a:pt x="6430" y="9121"/>
                  <a:pt x="6390" y="9121"/>
                </a:cubicBezTo>
                <a:cubicBezTo>
                  <a:pt x="6349" y="9121"/>
                  <a:pt x="6311" y="9136"/>
                  <a:pt x="6287" y="9166"/>
                </a:cubicBezTo>
                <a:lnTo>
                  <a:pt x="6168" y="9261"/>
                </a:lnTo>
                <a:lnTo>
                  <a:pt x="6168" y="8166"/>
                </a:lnTo>
                <a:cubicBezTo>
                  <a:pt x="6251" y="8118"/>
                  <a:pt x="6418" y="8058"/>
                  <a:pt x="6608" y="7987"/>
                </a:cubicBezTo>
                <a:close/>
                <a:moveTo>
                  <a:pt x="8273" y="0"/>
                </a:moveTo>
                <a:cubicBezTo>
                  <a:pt x="7438" y="0"/>
                  <a:pt x="6643" y="178"/>
                  <a:pt x="5989" y="486"/>
                </a:cubicBezTo>
                <a:cubicBezTo>
                  <a:pt x="5715" y="367"/>
                  <a:pt x="4858" y="10"/>
                  <a:pt x="3668" y="10"/>
                </a:cubicBezTo>
                <a:cubicBezTo>
                  <a:pt x="2858" y="10"/>
                  <a:pt x="2072" y="176"/>
                  <a:pt x="1322" y="510"/>
                </a:cubicBezTo>
                <a:cubicBezTo>
                  <a:pt x="1143" y="593"/>
                  <a:pt x="1191" y="796"/>
                  <a:pt x="1191" y="843"/>
                </a:cubicBezTo>
                <a:lnTo>
                  <a:pt x="405" y="843"/>
                </a:lnTo>
                <a:cubicBezTo>
                  <a:pt x="179" y="843"/>
                  <a:pt x="0" y="1022"/>
                  <a:pt x="0" y="1248"/>
                </a:cubicBezTo>
                <a:lnTo>
                  <a:pt x="0" y="8535"/>
                </a:lnTo>
                <a:cubicBezTo>
                  <a:pt x="0" y="8761"/>
                  <a:pt x="179" y="8939"/>
                  <a:pt x="405" y="8939"/>
                </a:cubicBezTo>
                <a:lnTo>
                  <a:pt x="5811" y="8939"/>
                </a:lnTo>
                <a:lnTo>
                  <a:pt x="5811" y="9630"/>
                </a:lnTo>
                <a:cubicBezTo>
                  <a:pt x="5811" y="9740"/>
                  <a:pt x="5889" y="9808"/>
                  <a:pt x="5977" y="9808"/>
                </a:cubicBezTo>
                <a:cubicBezTo>
                  <a:pt x="6013" y="9808"/>
                  <a:pt x="6050" y="9797"/>
                  <a:pt x="6084" y="9773"/>
                </a:cubicBezTo>
                <a:lnTo>
                  <a:pt x="6382" y="9535"/>
                </a:lnTo>
                <a:cubicBezTo>
                  <a:pt x="6656" y="9737"/>
                  <a:pt x="6668" y="9809"/>
                  <a:pt x="6787" y="9809"/>
                </a:cubicBezTo>
                <a:cubicBezTo>
                  <a:pt x="6894" y="9809"/>
                  <a:pt x="6966" y="9737"/>
                  <a:pt x="6966" y="9630"/>
                </a:cubicBezTo>
                <a:lnTo>
                  <a:pt x="6966" y="8939"/>
                </a:lnTo>
                <a:lnTo>
                  <a:pt x="9335" y="8939"/>
                </a:lnTo>
                <a:cubicBezTo>
                  <a:pt x="9442" y="8939"/>
                  <a:pt x="9513" y="8856"/>
                  <a:pt x="9513" y="8761"/>
                </a:cubicBezTo>
                <a:cubicBezTo>
                  <a:pt x="9513" y="8654"/>
                  <a:pt x="9442" y="8582"/>
                  <a:pt x="9335" y="8582"/>
                </a:cubicBezTo>
                <a:lnTo>
                  <a:pt x="6966" y="8582"/>
                </a:lnTo>
                <a:lnTo>
                  <a:pt x="6966" y="7892"/>
                </a:lnTo>
                <a:cubicBezTo>
                  <a:pt x="7400" y="7783"/>
                  <a:pt x="7847" y="7728"/>
                  <a:pt x="8295" y="7728"/>
                </a:cubicBezTo>
                <a:cubicBezTo>
                  <a:pt x="9025" y="7728"/>
                  <a:pt x="9760" y="7875"/>
                  <a:pt x="10454" y="8177"/>
                </a:cubicBezTo>
                <a:cubicBezTo>
                  <a:pt x="10483" y="8192"/>
                  <a:pt x="10514" y="8199"/>
                  <a:pt x="10544" y="8199"/>
                </a:cubicBezTo>
                <a:cubicBezTo>
                  <a:pt x="10662" y="8199"/>
                  <a:pt x="10776" y="8096"/>
                  <a:pt x="10776" y="7963"/>
                </a:cubicBezTo>
                <a:lnTo>
                  <a:pt x="10776" y="1177"/>
                </a:lnTo>
                <a:lnTo>
                  <a:pt x="11561" y="1177"/>
                </a:lnTo>
                <a:cubicBezTo>
                  <a:pt x="11597" y="1177"/>
                  <a:pt x="11621" y="1212"/>
                  <a:pt x="11621" y="1236"/>
                </a:cubicBezTo>
                <a:lnTo>
                  <a:pt x="11621" y="8535"/>
                </a:lnTo>
                <a:cubicBezTo>
                  <a:pt x="11621" y="8570"/>
                  <a:pt x="11597" y="8594"/>
                  <a:pt x="11561" y="8594"/>
                </a:cubicBezTo>
                <a:lnTo>
                  <a:pt x="10049" y="8594"/>
                </a:lnTo>
                <a:cubicBezTo>
                  <a:pt x="9942" y="8594"/>
                  <a:pt x="9871" y="8666"/>
                  <a:pt x="9871" y="8773"/>
                </a:cubicBezTo>
                <a:cubicBezTo>
                  <a:pt x="9871" y="8880"/>
                  <a:pt x="9942" y="8951"/>
                  <a:pt x="10049" y="8951"/>
                </a:cubicBezTo>
                <a:lnTo>
                  <a:pt x="11561" y="8951"/>
                </a:lnTo>
                <a:cubicBezTo>
                  <a:pt x="11788" y="8951"/>
                  <a:pt x="11966" y="8773"/>
                  <a:pt x="11966" y="8547"/>
                </a:cubicBezTo>
                <a:lnTo>
                  <a:pt x="11966" y="1236"/>
                </a:lnTo>
                <a:cubicBezTo>
                  <a:pt x="11954" y="998"/>
                  <a:pt x="11776" y="831"/>
                  <a:pt x="11549" y="831"/>
                </a:cubicBezTo>
                <a:lnTo>
                  <a:pt x="10764" y="831"/>
                </a:lnTo>
                <a:cubicBezTo>
                  <a:pt x="10752" y="784"/>
                  <a:pt x="10811" y="581"/>
                  <a:pt x="10633" y="498"/>
                </a:cubicBezTo>
                <a:cubicBezTo>
                  <a:pt x="9864" y="154"/>
                  <a:pt x="9051" y="0"/>
                  <a:pt x="8273" y="0"/>
                </a:cubicBezTo>
                <a:close/>
              </a:path>
            </a:pathLst>
          </a:custGeom>
          <a:solidFill>
            <a:schemeClr val="accent5"/>
          </a:solidFill>
          <a:ln>
            <a:solidFill>
              <a:schemeClr val="accent5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945949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32"/>
          <p:cNvSpPr txBox="1">
            <a:spLocks noGrp="1"/>
          </p:cNvSpPr>
          <p:nvPr>
            <p:ph type="title"/>
          </p:nvPr>
        </p:nvSpPr>
        <p:spPr>
          <a:xfrm>
            <a:off x="1064032" y="301707"/>
            <a:ext cx="7704000" cy="64307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POPIS ČINNOSTÍ</a:t>
            </a:r>
            <a:endParaRPr/>
          </a:p>
        </p:txBody>
      </p:sp>
      <p:sp>
        <p:nvSpPr>
          <p:cNvPr id="438" name="Google Shape;438;p32"/>
          <p:cNvSpPr txBox="1">
            <a:spLocks noGrp="1"/>
          </p:cNvSpPr>
          <p:nvPr>
            <p:ph type="subTitle" idx="2"/>
          </p:nvPr>
        </p:nvSpPr>
        <p:spPr>
          <a:xfrm>
            <a:off x="325110" y="1112199"/>
            <a:ext cx="8818890" cy="36314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cs-CZ" sz="1800" b="1" dirty="0"/>
              <a:t>Administrativní činnosti:</a:t>
            </a:r>
          </a:p>
          <a:p>
            <a:endParaRPr lang="cs-CZ" sz="1800" b="1"/>
          </a:p>
          <a:p>
            <a:pPr>
              <a:buFont typeface="+mj-lt"/>
              <a:buAutoNum type="arabicPeriod"/>
            </a:pPr>
            <a:r>
              <a:rPr lang="cs-CZ" sz="1800" b="1" dirty="0"/>
              <a:t>Evidence docházky</a:t>
            </a:r>
            <a:r>
              <a:rPr lang="cs-CZ" sz="1800" dirty="0"/>
              <a:t>: denní zaznamenávání příchodů a odchodů dětí, včetně informací o nepřítomnosti a důvodech absence.</a:t>
            </a:r>
          </a:p>
          <a:p>
            <a:pPr>
              <a:buFont typeface="+mj-lt"/>
              <a:buAutoNum type="arabicPeriod"/>
            </a:pPr>
            <a:endParaRPr lang="cs-CZ" sz="1800"/>
          </a:p>
          <a:p>
            <a:pPr>
              <a:buFont typeface="+mj-lt"/>
              <a:buAutoNum type="arabicPeriod"/>
            </a:pPr>
            <a:r>
              <a:rPr lang="cs-CZ" sz="1800" b="1" dirty="0"/>
              <a:t>Příprava a distribuce informací pro rodiče</a:t>
            </a:r>
            <a:r>
              <a:rPr lang="cs-CZ" sz="1800" dirty="0"/>
              <a:t>: tvorba a rozesílání týdenních nebo měsíčních zpravodajů, včetně informací o plánovaných akcích, výletech a aktivitách.</a:t>
            </a:r>
          </a:p>
          <a:p>
            <a:pPr>
              <a:buFont typeface="+mj-lt"/>
              <a:buAutoNum type="arabicPeriod"/>
            </a:pPr>
            <a:endParaRPr lang="cs-CZ" sz="1800"/>
          </a:p>
          <a:p>
            <a:pPr>
              <a:buFont typeface="+mj-lt"/>
              <a:buAutoNum type="arabicPeriod"/>
            </a:pPr>
            <a:r>
              <a:rPr lang="cs-CZ" sz="1800" b="1" dirty="0"/>
              <a:t>Organizace dokumentace</a:t>
            </a:r>
            <a:r>
              <a:rPr lang="cs-CZ" sz="1800" dirty="0"/>
              <a:t>: správa a aktualizace složek s dokumentací dětí, jako jsou zdravotní záznamy, povolení od rodičů a další potřebné dokumenty.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" name="Google Shape;10077;p69">
            <a:extLst>
              <a:ext uri="{FF2B5EF4-FFF2-40B4-BE49-F238E27FC236}">
                <a16:creationId xmlns:a16="http://schemas.microsoft.com/office/drawing/2014/main" id="{1A6277A4-1BF5-B6A8-B7C0-77DB74DFBB33}"/>
              </a:ext>
            </a:extLst>
          </p:cNvPr>
          <p:cNvSpPr/>
          <p:nvPr/>
        </p:nvSpPr>
        <p:spPr>
          <a:xfrm>
            <a:off x="2350513" y="451509"/>
            <a:ext cx="470317" cy="343467"/>
          </a:xfrm>
          <a:custGeom>
            <a:avLst/>
            <a:gdLst/>
            <a:ahLst/>
            <a:cxnLst/>
            <a:rect l="l" t="t" r="r" b="b"/>
            <a:pathLst>
              <a:path w="11967" h="9809" extrusionOk="0">
                <a:moveTo>
                  <a:pt x="8309" y="358"/>
                </a:moveTo>
                <a:cubicBezTo>
                  <a:pt x="8940" y="358"/>
                  <a:pt x="9663" y="469"/>
                  <a:pt x="10418" y="796"/>
                </a:cubicBezTo>
                <a:lnTo>
                  <a:pt x="10418" y="7796"/>
                </a:lnTo>
                <a:cubicBezTo>
                  <a:pt x="9723" y="7513"/>
                  <a:pt x="8997" y="7381"/>
                  <a:pt x="8289" y="7381"/>
                </a:cubicBezTo>
                <a:cubicBezTo>
                  <a:pt x="7542" y="7381"/>
                  <a:pt x="6816" y="7527"/>
                  <a:pt x="6168" y="7796"/>
                </a:cubicBezTo>
                <a:lnTo>
                  <a:pt x="6168" y="796"/>
                </a:lnTo>
                <a:cubicBezTo>
                  <a:pt x="6430" y="676"/>
                  <a:pt x="7238" y="358"/>
                  <a:pt x="8309" y="358"/>
                </a:cubicBezTo>
                <a:close/>
                <a:moveTo>
                  <a:pt x="3700" y="358"/>
                </a:moveTo>
                <a:cubicBezTo>
                  <a:pt x="4458" y="358"/>
                  <a:pt x="5191" y="513"/>
                  <a:pt x="5823" y="796"/>
                </a:cubicBezTo>
                <a:cubicBezTo>
                  <a:pt x="5811" y="1677"/>
                  <a:pt x="5811" y="6761"/>
                  <a:pt x="5811" y="7796"/>
                </a:cubicBezTo>
                <a:cubicBezTo>
                  <a:pt x="5418" y="7642"/>
                  <a:pt x="4656" y="7392"/>
                  <a:pt x="3668" y="7392"/>
                </a:cubicBezTo>
                <a:cubicBezTo>
                  <a:pt x="2929" y="7392"/>
                  <a:pt x="2215" y="7523"/>
                  <a:pt x="1548" y="7808"/>
                </a:cubicBezTo>
                <a:lnTo>
                  <a:pt x="1548" y="3867"/>
                </a:lnTo>
                <a:cubicBezTo>
                  <a:pt x="1548" y="3760"/>
                  <a:pt x="1477" y="3689"/>
                  <a:pt x="1370" y="3689"/>
                </a:cubicBezTo>
                <a:cubicBezTo>
                  <a:pt x="1262" y="3689"/>
                  <a:pt x="1191" y="3760"/>
                  <a:pt x="1191" y="3867"/>
                </a:cubicBezTo>
                <a:lnTo>
                  <a:pt x="1191" y="7987"/>
                </a:lnTo>
                <a:cubicBezTo>
                  <a:pt x="1191" y="8118"/>
                  <a:pt x="1298" y="8225"/>
                  <a:pt x="1429" y="8225"/>
                </a:cubicBezTo>
                <a:cubicBezTo>
                  <a:pt x="1465" y="8225"/>
                  <a:pt x="1489" y="8225"/>
                  <a:pt x="1524" y="8213"/>
                </a:cubicBezTo>
                <a:cubicBezTo>
                  <a:pt x="2203" y="7916"/>
                  <a:pt x="2917" y="7761"/>
                  <a:pt x="3656" y="7761"/>
                </a:cubicBezTo>
                <a:cubicBezTo>
                  <a:pt x="4715" y="7761"/>
                  <a:pt x="5537" y="8070"/>
                  <a:pt x="5799" y="8189"/>
                </a:cubicBezTo>
                <a:lnTo>
                  <a:pt x="5799" y="8606"/>
                </a:lnTo>
                <a:lnTo>
                  <a:pt x="417" y="8606"/>
                </a:lnTo>
                <a:cubicBezTo>
                  <a:pt x="381" y="8606"/>
                  <a:pt x="358" y="8582"/>
                  <a:pt x="358" y="8547"/>
                </a:cubicBezTo>
                <a:lnTo>
                  <a:pt x="358" y="1248"/>
                </a:lnTo>
                <a:cubicBezTo>
                  <a:pt x="358" y="1212"/>
                  <a:pt x="381" y="1188"/>
                  <a:pt x="417" y="1188"/>
                </a:cubicBezTo>
                <a:lnTo>
                  <a:pt x="1203" y="1188"/>
                </a:lnTo>
                <a:lnTo>
                  <a:pt x="1203" y="3153"/>
                </a:lnTo>
                <a:cubicBezTo>
                  <a:pt x="1203" y="3248"/>
                  <a:pt x="1274" y="3332"/>
                  <a:pt x="1382" y="3332"/>
                </a:cubicBezTo>
                <a:cubicBezTo>
                  <a:pt x="1489" y="3332"/>
                  <a:pt x="1560" y="3248"/>
                  <a:pt x="1560" y="3153"/>
                </a:cubicBezTo>
                <a:lnTo>
                  <a:pt x="1560" y="796"/>
                </a:lnTo>
                <a:cubicBezTo>
                  <a:pt x="2253" y="495"/>
                  <a:pt x="2987" y="358"/>
                  <a:pt x="3700" y="358"/>
                </a:cubicBezTo>
                <a:close/>
                <a:moveTo>
                  <a:pt x="6608" y="7987"/>
                </a:moveTo>
                <a:lnTo>
                  <a:pt x="6608" y="9249"/>
                </a:lnTo>
                <a:lnTo>
                  <a:pt x="6501" y="9166"/>
                </a:lnTo>
                <a:cubicBezTo>
                  <a:pt x="6471" y="9136"/>
                  <a:pt x="6430" y="9121"/>
                  <a:pt x="6390" y="9121"/>
                </a:cubicBezTo>
                <a:cubicBezTo>
                  <a:pt x="6349" y="9121"/>
                  <a:pt x="6311" y="9136"/>
                  <a:pt x="6287" y="9166"/>
                </a:cubicBezTo>
                <a:lnTo>
                  <a:pt x="6168" y="9261"/>
                </a:lnTo>
                <a:lnTo>
                  <a:pt x="6168" y="8166"/>
                </a:lnTo>
                <a:cubicBezTo>
                  <a:pt x="6251" y="8118"/>
                  <a:pt x="6418" y="8058"/>
                  <a:pt x="6608" y="7987"/>
                </a:cubicBezTo>
                <a:close/>
                <a:moveTo>
                  <a:pt x="8273" y="0"/>
                </a:moveTo>
                <a:cubicBezTo>
                  <a:pt x="7438" y="0"/>
                  <a:pt x="6643" y="178"/>
                  <a:pt x="5989" y="486"/>
                </a:cubicBezTo>
                <a:cubicBezTo>
                  <a:pt x="5715" y="367"/>
                  <a:pt x="4858" y="10"/>
                  <a:pt x="3668" y="10"/>
                </a:cubicBezTo>
                <a:cubicBezTo>
                  <a:pt x="2858" y="10"/>
                  <a:pt x="2072" y="176"/>
                  <a:pt x="1322" y="510"/>
                </a:cubicBezTo>
                <a:cubicBezTo>
                  <a:pt x="1143" y="593"/>
                  <a:pt x="1191" y="796"/>
                  <a:pt x="1191" y="843"/>
                </a:cubicBezTo>
                <a:lnTo>
                  <a:pt x="405" y="843"/>
                </a:lnTo>
                <a:cubicBezTo>
                  <a:pt x="179" y="843"/>
                  <a:pt x="0" y="1022"/>
                  <a:pt x="0" y="1248"/>
                </a:cubicBezTo>
                <a:lnTo>
                  <a:pt x="0" y="8535"/>
                </a:lnTo>
                <a:cubicBezTo>
                  <a:pt x="0" y="8761"/>
                  <a:pt x="179" y="8939"/>
                  <a:pt x="405" y="8939"/>
                </a:cubicBezTo>
                <a:lnTo>
                  <a:pt x="5811" y="8939"/>
                </a:lnTo>
                <a:lnTo>
                  <a:pt x="5811" y="9630"/>
                </a:lnTo>
                <a:cubicBezTo>
                  <a:pt x="5811" y="9740"/>
                  <a:pt x="5889" y="9808"/>
                  <a:pt x="5977" y="9808"/>
                </a:cubicBezTo>
                <a:cubicBezTo>
                  <a:pt x="6013" y="9808"/>
                  <a:pt x="6050" y="9797"/>
                  <a:pt x="6084" y="9773"/>
                </a:cubicBezTo>
                <a:lnTo>
                  <a:pt x="6382" y="9535"/>
                </a:lnTo>
                <a:cubicBezTo>
                  <a:pt x="6656" y="9737"/>
                  <a:pt x="6668" y="9809"/>
                  <a:pt x="6787" y="9809"/>
                </a:cubicBezTo>
                <a:cubicBezTo>
                  <a:pt x="6894" y="9809"/>
                  <a:pt x="6966" y="9737"/>
                  <a:pt x="6966" y="9630"/>
                </a:cubicBezTo>
                <a:lnTo>
                  <a:pt x="6966" y="8939"/>
                </a:lnTo>
                <a:lnTo>
                  <a:pt x="9335" y="8939"/>
                </a:lnTo>
                <a:cubicBezTo>
                  <a:pt x="9442" y="8939"/>
                  <a:pt x="9513" y="8856"/>
                  <a:pt x="9513" y="8761"/>
                </a:cubicBezTo>
                <a:cubicBezTo>
                  <a:pt x="9513" y="8654"/>
                  <a:pt x="9442" y="8582"/>
                  <a:pt x="9335" y="8582"/>
                </a:cubicBezTo>
                <a:lnTo>
                  <a:pt x="6966" y="8582"/>
                </a:lnTo>
                <a:lnTo>
                  <a:pt x="6966" y="7892"/>
                </a:lnTo>
                <a:cubicBezTo>
                  <a:pt x="7400" y="7783"/>
                  <a:pt x="7847" y="7728"/>
                  <a:pt x="8295" y="7728"/>
                </a:cubicBezTo>
                <a:cubicBezTo>
                  <a:pt x="9025" y="7728"/>
                  <a:pt x="9760" y="7875"/>
                  <a:pt x="10454" y="8177"/>
                </a:cubicBezTo>
                <a:cubicBezTo>
                  <a:pt x="10483" y="8192"/>
                  <a:pt x="10514" y="8199"/>
                  <a:pt x="10544" y="8199"/>
                </a:cubicBezTo>
                <a:cubicBezTo>
                  <a:pt x="10662" y="8199"/>
                  <a:pt x="10776" y="8096"/>
                  <a:pt x="10776" y="7963"/>
                </a:cubicBezTo>
                <a:lnTo>
                  <a:pt x="10776" y="1177"/>
                </a:lnTo>
                <a:lnTo>
                  <a:pt x="11561" y="1177"/>
                </a:lnTo>
                <a:cubicBezTo>
                  <a:pt x="11597" y="1177"/>
                  <a:pt x="11621" y="1212"/>
                  <a:pt x="11621" y="1236"/>
                </a:cubicBezTo>
                <a:lnTo>
                  <a:pt x="11621" y="8535"/>
                </a:lnTo>
                <a:cubicBezTo>
                  <a:pt x="11621" y="8570"/>
                  <a:pt x="11597" y="8594"/>
                  <a:pt x="11561" y="8594"/>
                </a:cubicBezTo>
                <a:lnTo>
                  <a:pt x="10049" y="8594"/>
                </a:lnTo>
                <a:cubicBezTo>
                  <a:pt x="9942" y="8594"/>
                  <a:pt x="9871" y="8666"/>
                  <a:pt x="9871" y="8773"/>
                </a:cubicBezTo>
                <a:cubicBezTo>
                  <a:pt x="9871" y="8880"/>
                  <a:pt x="9942" y="8951"/>
                  <a:pt x="10049" y="8951"/>
                </a:cubicBezTo>
                <a:lnTo>
                  <a:pt x="11561" y="8951"/>
                </a:lnTo>
                <a:cubicBezTo>
                  <a:pt x="11788" y="8951"/>
                  <a:pt x="11966" y="8773"/>
                  <a:pt x="11966" y="8547"/>
                </a:cubicBezTo>
                <a:lnTo>
                  <a:pt x="11966" y="1236"/>
                </a:lnTo>
                <a:cubicBezTo>
                  <a:pt x="11954" y="998"/>
                  <a:pt x="11776" y="831"/>
                  <a:pt x="11549" y="831"/>
                </a:cubicBezTo>
                <a:lnTo>
                  <a:pt x="10764" y="831"/>
                </a:lnTo>
                <a:cubicBezTo>
                  <a:pt x="10752" y="784"/>
                  <a:pt x="10811" y="581"/>
                  <a:pt x="10633" y="498"/>
                </a:cubicBezTo>
                <a:cubicBezTo>
                  <a:pt x="9864" y="154"/>
                  <a:pt x="9051" y="0"/>
                  <a:pt x="8273" y="0"/>
                </a:cubicBezTo>
                <a:close/>
              </a:path>
            </a:pathLst>
          </a:custGeom>
          <a:solidFill>
            <a:schemeClr val="accent5"/>
          </a:solidFill>
          <a:ln>
            <a:solidFill>
              <a:schemeClr val="accent5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32"/>
          <p:cNvSpPr txBox="1">
            <a:spLocks noGrp="1"/>
          </p:cNvSpPr>
          <p:nvPr>
            <p:ph type="title"/>
          </p:nvPr>
        </p:nvSpPr>
        <p:spPr>
          <a:xfrm>
            <a:off x="901070" y="354510"/>
            <a:ext cx="7704000" cy="64307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POPIS ČINNOSTÍ</a:t>
            </a:r>
            <a:endParaRPr/>
          </a:p>
        </p:txBody>
      </p:sp>
      <p:sp>
        <p:nvSpPr>
          <p:cNvPr id="438" name="Google Shape;438;p32"/>
          <p:cNvSpPr txBox="1">
            <a:spLocks noGrp="1"/>
          </p:cNvSpPr>
          <p:nvPr>
            <p:ph type="subTitle" idx="2"/>
          </p:nvPr>
        </p:nvSpPr>
        <p:spPr>
          <a:xfrm>
            <a:off x="325110" y="1112199"/>
            <a:ext cx="8646874" cy="36314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cs-CZ" sz="1800" b="1" dirty="0"/>
              <a:t>Činnosti spojené s prací s dětmi:</a:t>
            </a:r>
          </a:p>
          <a:p>
            <a:endParaRPr lang="cs-CZ" sz="1800" b="1"/>
          </a:p>
          <a:p>
            <a:pPr>
              <a:buFont typeface="+mj-lt"/>
              <a:buAutoNum type="arabicPeriod"/>
            </a:pPr>
            <a:r>
              <a:rPr lang="cs-CZ" sz="1800" b="1" dirty="0"/>
              <a:t>Příprava a vedení aktivit</a:t>
            </a:r>
            <a:r>
              <a:rPr lang="cs-CZ" sz="1800" dirty="0"/>
              <a:t>: plánování a realizace vzdělávacích a zábavných aktivit, jako jsou výtvarné dílny, hudební a pohybové hry nebo čtení příběhů.</a:t>
            </a:r>
          </a:p>
          <a:p>
            <a:pPr>
              <a:buFont typeface="+mj-lt"/>
              <a:buAutoNum type="arabicPeriod"/>
            </a:pPr>
            <a:endParaRPr lang="cs-CZ" sz="1800"/>
          </a:p>
          <a:p>
            <a:pPr>
              <a:buFont typeface="+mj-lt"/>
              <a:buAutoNum type="arabicPeriod"/>
            </a:pPr>
            <a:r>
              <a:rPr lang="cs-CZ" sz="1800" b="1" dirty="0"/>
              <a:t>Dohled a asistence při hrách</a:t>
            </a:r>
            <a:r>
              <a:rPr lang="cs-CZ" sz="1800" dirty="0"/>
              <a:t>: dozor nad dětmi během jejich volné hry, zajištění bezpečnosti a asistence při konfliktech nebo problémech.</a:t>
            </a:r>
          </a:p>
          <a:p>
            <a:pPr>
              <a:buFont typeface="+mj-lt"/>
              <a:buAutoNum type="arabicPeriod"/>
            </a:pPr>
            <a:endParaRPr lang="cs-CZ" sz="1800"/>
          </a:p>
          <a:p>
            <a:pPr>
              <a:buFont typeface="+mj-lt"/>
              <a:buAutoNum type="arabicPeriod"/>
            </a:pPr>
            <a:r>
              <a:rPr lang="cs-CZ" sz="1800" b="1" dirty="0"/>
              <a:t>Pomoc při stravování</a:t>
            </a:r>
            <a:r>
              <a:rPr lang="cs-CZ" sz="1800" dirty="0"/>
              <a:t>: pomoc při přípravě a servírování svačin a obědů, dohled nad dětmi během jídla a zajištění hygienických návyků.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  <p:sp>
        <p:nvSpPr>
          <p:cNvPr id="2" name="Google Shape;10077;p69">
            <a:extLst>
              <a:ext uri="{FF2B5EF4-FFF2-40B4-BE49-F238E27FC236}">
                <a16:creationId xmlns:a16="http://schemas.microsoft.com/office/drawing/2014/main" id="{1A6277A4-1BF5-B6A8-B7C0-77DB74DFBB33}"/>
              </a:ext>
            </a:extLst>
          </p:cNvPr>
          <p:cNvSpPr/>
          <p:nvPr/>
        </p:nvSpPr>
        <p:spPr>
          <a:xfrm>
            <a:off x="2214711" y="504312"/>
            <a:ext cx="470317" cy="343467"/>
          </a:xfrm>
          <a:custGeom>
            <a:avLst/>
            <a:gdLst/>
            <a:ahLst/>
            <a:cxnLst/>
            <a:rect l="l" t="t" r="r" b="b"/>
            <a:pathLst>
              <a:path w="11967" h="9809" extrusionOk="0">
                <a:moveTo>
                  <a:pt x="8309" y="358"/>
                </a:moveTo>
                <a:cubicBezTo>
                  <a:pt x="8940" y="358"/>
                  <a:pt x="9663" y="469"/>
                  <a:pt x="10418" y="796"/>
                </a:cubicBezTo>
                <a:lnTo>
                  <a:pt x="10418" y="7796"/>
                </a:lnTo>
                <a:cubicBezTo>
                  <a:pt x="9723" y="7513"/>
                  <a:pt x="8997" y="7381"/>
                  <a:pt x="8289" y="7381"/>
                </a:cubicBezTo>
                <a:cubicBezTo>
                  <a:pt x="7542" y="7381"/>
                  <a:pt x="6816" y="7527"/>
                  <a:pt x="6168" y="7796"/>
                </a:cubicBezTo>
                <a:lnTo>
                  <a:pt x="6168" y="796"/>
                </a:lnTo>
                <a:cubicBezTo>
                  <a:pt x="6430" y="676"/>
                  <a:pt x="7238" y="358"/>
                  <a:pt x="8309" y="358"/>
                </a:cubicBezTo>
                <a:close/>
                <a:moveTo>
                  <a:pt x="3700" y="358"/>
                </a:moveTo>
                <a:cubicBezTo>
                  <a:pt x="4458" y="358"/>
                  <a:pt x="5191" y="513"/>
                  <a:pt x="5823" y="796"/>
                </a:cubicBezTo>
                <a:cubicBezTo>
                  <a:pt x="5811" y="1677"/>
                  <a:pt x="5811" y="6761"/>
                  <a:pt x="5811" y="7796"/>
                </a:cubicBezTo>
                <a:cubicBezTo>
                  <a:pt x="5418" y="7642"/>
                  <a:pt x="4656" y="7392"/>
                  <a:pt x="3668" y="7392"/>
                </a:cubicBezTo>
                <a:cubicBezTo>
                  <a:pt x="2929" y="7392"/>
                  <a:pt x="2215" y="7523"/>
                  <a:pt x="1548" y="7808"/>
                </a:cubicBezTo>
                <a:lnTo>
                  <a:pt x="1548" y="3867"/>
                </a:lnTo>
                <a:cubicBezTo>
                  <a:pt x="1548" y="3760"/>
                  <a:pt x="1477" y="3689"/>
                  <a:pt x="1370" y="3689"/>
                </a:cubicBezTo>
                <a:cubicBezTo>
                  <a:pt x="1262" y="3689"/>
                  <a:pt x="1191" y="3760"/>
                  <a:pt x="1191" y="3867"/>
                </a:cubicBezTo>
                <a:lnTo>
                  <a:pt x="1191" y="7987"/>
                </a:lnTo>
                <a:cubicBezTo>
                  <a:pt x="1191" y="8118"/>
                  <a:pt x="1298" y="8225"/>
                  <a:pt x="1429" y="8225"/>
                </a:cubicBezTo>
                <a:cubicBezTo>
                  <a:pt x="1465" y="8225"/>
                  <a:pt x="1489" y="8225"/>
                  <a:pt x="1524" y="8213"/>
                </a:cubicBezTo>
                <a:cubicBezTo>
                  <a:pt x="2203" y="7916"/>
                  <a:pt x="2917" y="7761"/>
                  <a:pt x="3656" y="7761"/>
                </a:cubicBezTo>
                <a:cubicBezTo>
                  <a:pt x="4715" y="7761"/>
                  <a:pt x="5537" y="8070"/>
                  <a:pt x="5799" y="8189"/>
                </a:cubicBezTo>
                <a:lnTo>
                  <a:pt x="5799" y="8606"/>
                </a:lnTo>
                <a:lnTo>
                  <a:pt x="417" y="8606"/>
                </a:lnTo>
                <a:cubicBezTo>
                  <a:pt x="381" y="8606"/>
                  <a:pt x="358" y="8582"/>
                  <a:pt x="358" y="8547"/>
                </a:cubicBezTo>
                <a:lnTo>
                  <a:pt x="358" y="1248"/>
                </a:lnTo>
                <a:cubicBezTo>
                  <a:pt x="358" y="1212"/>
                  <a:pt x="381" y="1188"/>
                  <a:pt x="417" y="1188"/>
                </a:cubicBezTo>
                <a:lnTo>
                  <a:pt x="1203" y="1188"/>
                </a:lnTo>
                <a:lnTo>
                  <a:pt x="1203" y="3153"/>
                </a:lnTo>
                <a:cubicBezTo>
                  <a:pt x="1203" y="3248"/>
                  <a:pt x="1274" y="3332"/>
                  <a:pt x="1382" y="3332"/>
                </a:cubicBezTo>
                <a:cubicBezTo>
                  <a:pt x="1489" y="3332"/>
                  <a:pt x="1560" y="3248"/>
                  <a:pt x="1560" y="3153"/>
                </a:cubicBezTo>
                <a:lnTo>
                  <a:pt x="1560" y="796"/>
                </a:lnTo>
                <a:cubicBezTo>
                  <a:pt x="2253" y="495"/>
                  <a:pt x="2987" y="358"/>
                  <a:pt x="3700" y="358"/>
                </a:cubicBezTo>
                <a:close/>
                <a:moveTo>
                  <a:pt x="6608" y="7987"/>
                </a:moveTo>
                <a:lnTo>
                  <a:pt x="6608" y="9249"/>
                </a:lnTo>
                <a:lnTo>
                  <a:pt x="6501" y="9166"/>
                </a:lnTo>
                <a:cubicBezTo>
                  <a:pt x="6471" y="9136"/>
                  <a:pt x="6430" y="9121"/>
                  <a:pt x="6390" y="9121"/>
                </a:cubicBezTo>
                <a:cubicBezTo>
                  <a:pt x="6349" y="9121"/>
                  <a:pt x="6311" y="9136"/>
                  <a:pt x="6287" y="9166"/>
                </a:cubicBezTo>
                <a:lnTo>
                  <a:pt x="6168" y="9261"/>
                </a:lnTo>
                <a:lnTo>
                  <a:pt x="6168" y="8166"/>
                </a:lnTo>
                <a:cubicBezTo>
                  <a:pt x="6251" y="8118"/>
                  <a:pt x="6418" y="8058"/>
                  <a:pt x="6608" y="7987"/>
                </a:cubicBezTo>
                <a:close/>
                <a:moveTo>
                  <a:pt x="8273" y="0"/>
                </a:moveTo>
                <a:cubicBezTo>
                  <a:pt x="7438" y="0"/>
                  <a:pt x="6643" y="178"/>
                  <a:pt x="5989" y="486"/>
                </a:cubicBezTo>
                <a:cubicBezTo>
                  <a:pt x="5715" y="367"/>
                  <a:pt x="4858" y="10"/>
                  <a:pt x="3668" y="10"/>
                </a:cubicBezTo>
                <a:cubicBezTo>
                  <a:pt x="2858" y="10"/>
                  <a:pt x="2072" y="176"/>
                  <a:pt x="1322" y="510"/>
                </a:cubicBezTo>
                <a:cubicBezTo>
                  <a:pt x="1143" y="593"/>
                  <a:pt x="1191" y="796"/>
                  <a:pt x="1191" y="843"/>
                </a:cubicBezTo>
                <a:lnTo>
                  <a:pt x="405" y="843"/>
                </a:lnTo>
                <a:cubicBezTo>
                  <a:pt x="179" y="843"/>
                  <a:pt x="0" y="1022"/>
                  <a:pt x="0" y="1248"/>
                </a:cubicBezTo>
                <a:lnTo>
                  <a:pt x="0" y="8535"/>
                </a:lnTo>
                <a:cubicBezTo>
                  <a:pt x="0" y="8761"/>
                  <a:pt x="179" y="8939"/>
                  <a:pt x="405" y="8939"/>
                </a:cubicBezTo>
                <a:lnTo>
                  <a:pt x="5811" y="8939"/>
                </a:lnTo>
                <a:lnTo>
                  <a:pt x="5811" y="9630"/>
                </a:lnTo>
                <a:cubicBezTo>
                  <a:pt x="5811" y="9740"/>
                  <a:pt x="5889" y="9808"/>
                  <a:pt x="5977" y="9808"/>
                </a:cubicBezTo>
                <a:cubicBezTo>
                  <a:pt x="6013" y="9808"/>
                  <a:pt x="6050" y="9797"/>
                  <a:pt x="6084" y="9773"/>
                </a:cubicBezTo>
                <a:lnTo>
                  <a:pt x="6382" y="9535"/>
                </a:lnTo>
                <a:cubicBezTo>
                  <a:pt x="6656" y="9737"/>
                  <a:pt x="6668" y="9809"/>
                  <a:pt x="6787" y="9809"/>
                </a:cubicBezTo>
                <a:cubicBezTo>
                  <a:pt x="6894" y="9809"/>
                  <a:pt x="6966" y="9737"/>
                  <a:pt x="6966" y="9630"/>
                </a:cubicBezTo>
                <a:lnTo>
                  <a:pt x="6966" y="8939"/>
                </a:lnTo>
                <a:lnTo>
                  <a:pt x="9335" y="8939"/>
                </a:lnTo>
                <a:cubicBezTo>
                  <a:pt x="9442" y="8939"/>
                  <a:pt x="9513" y="8856"/>
                  <a:pt x="9513" y="8761"/>
                </a:cubicBezTo>
                <a:cubicBezTo>
                  <a:pt x="9513" y="8654"/>
                  <a:pt x="9442" y="8582"/>
                  <a:pt x="9335" y="8582"/>
                </a:cubicBezTo>
                <a:lnTo>
                  <a:pt x="6966" y="8582"/>
                </a:lnTo>
                <a:lnTo>
                  <a:pt x="6966" y="7892"/>
                </a:lnTo>
                <a:cubicBezTo>
                  <a:pt x="7400" y="7783"/>
                  <a:pt x="7847" y="7728"/>
                  <a:pt x="8295" y="7728"/>
                </a:cubicBezTo>
                <a:cubicBezTo>
                  <a:pt x="9025" y="7728"/>
                  <a:pt x="9760" y="7875"/>
                  <a:pt x="10454" y="8177"/>
                </a:cubicBezTo>
                <a:cubicBezTo>
                  <a:pt x="10483" y="8192"/>
                  <a:pt x="10514" y="8199"/>
                  <a:pt x="10544" y="8199"/>
                </a:cubicBezTo>
                <a:cubicBezTo>
                  <a:pt x="10662" y="8199"/>
                  <a:pt x="10776" y="8096"/>
                  <a:pt x="10776" y="7963"/>
                </a:cubicBezTo>
                <a:lnTo>
                  <a:pt x="10776" y="1177"/>
                </a:lnTo>
                <a:lnTo>
                  <a:pt x="11561" y="1177"/>
                </a:lnTo>
                <a:cubicBezTo>
                  <a:pt x="11597" y="1177"/>
                  <a:pt x="11621" y="1212"/>
                  <a:pt x="11621" y="1236"/>
                </a:cubicBezTo>
                <a:lnTo>
                  <a:pt x="11621" y="8535"/>
                </a:lnTo>
                <a:cubicBezTo>
                  <a:pt x="11621" y="8570"/>
                  <a:pt x="11597" y="8594"/>
                  <a:pt x="11561" y="8594"/>
                </a:cubicBezTo>
                <a:lnTo>
                  <a:pt x="10049" y="8594"/>
                </a:lnTo>
                <a:cubicBezTo>
                  <a:pt x="9942" y="8594"/>
                  <a:pt x="9871" y="8666"/>
                  <a:pt x="9871" y="8773"/>
                </a:cubicBezTo>
                <a:cubicBezTo>
                  <a:pt x="9871" y="8880"/>
                  <a:pt x="9942" y="8951"/>
                  <a:pt x="10049" y="8951"/>
                </a:cubicBezTo>
                <a:lnTo>
                  <a:pt x="11561" y="8951"/>
                </a:lnTo>
                <a:cubicBezTo>
                  <a:pt x="11788" y="8951"/>
                  <a:pt x="11966" y="8773"/>
                  <a:pt x="11966" y="8547"/>
                </a:cubicBezTo>
                <a:lnTo>
                  <a:pt x="11966" y="1236"/>
                </a:lnTo>
                <a:cubicBezTo>
                  <a:pt x="11954" y="998"/>
                  <a:pt x="11776" y="831"/>
                  <a:pt x="11549" y="831"/>
                </a:cubicBezTo>
                <a:lnTo>
                  <a:pt x="10764" y="831"/>
                </a:lnTo>
                <a:cubicBezTo>
                  <a:pt x="10752" y="784"/>
                  <a:pt x="10811" y="581"/>
                  <a:pt x="10633" y="498"/>
                </a:cubicBezTo>
                <a:cubicBezTo>
                  <a:pt x="9864" y="154"/>
                  <a:pt x="9051" y="0"/>
                  <a:pt x="8273" y="0"/>
                </a:cubicBezTo>
                <a:close/>
              </a:path>
            </a:pathLst>
          </a:custGeom>
          <a:solidFill>
            <a:schemeClr val="accent5"/>
          </a:solidFill>
          <a:ln>
            <a:solidFill>
              <a:schemeClr val="accent5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0327347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AD7D405D-C7F8-D7F7-ABED-B15BD27B1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864" y="822236"/>
            <a:ext cx="2624271" cy="3499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">
            <a:extLst>
              <a:ext uri="{FF2B5EF4-FFF2-40B4-BE49-F238E27FC236}">
                <a16:creationId xmlns:a16="http://schemas.microsoft.com/office/drawing/2014/main" id="{10DC6BA6-B7FD-0077-E052-981F3526D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76" y="822236"/>
            <a:ext cx="2624271" cy="3499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">
            <a:extLst>
              <a:ext uri="{FF2B5EF4-FFF2-40B4-BE49-F238E27FC236}">
                <a16:creationId xmlns:a16="http://schemas.microsoft.com/office/drawing/2014/main" id="{9F3F08B6-232E-9517-CB48-C62B79705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253" y="822236"/>
            <a:ext cx="2624272" cy="3499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44212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34"/>
          <p:cNvSpPr/>
          <p:nvPr/>
        </p:nvSpPr>
        <p:spPr>
          <a:xfrm>
            <a:off x="3636250" y="876900"/>
            <a:ext cx="1871400" cy="11067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anjari"/>
              <a:ea typeface="Manjari"/>
              <a:cs typeface="Manjari"/>
              <a:sym typeface="Manjari"/>
            </a:endParaRPr>
          </a:p>
        </p:txBody>
      </p:sp>
      <p:sp>
        <p:nvSpPr>
          <p:cNvPr id="508" name="Google Shape;508;p34"/>
          <p:cNvSpPr txBox="1">
            <a:spLocks noGrp="1"/>
          </p:cNvSpPr>
          <p:nvPr>
            <p:ph type="title"/>
          </p:nvPr>
        </p:nvSpPr>
        <p:spPr>
          <a:xfrm>
            <a:off x="1581753" y="2727551"/>
            <a:ext cx="5950155" cy="92533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VOLNOČASOVÉ AKTIVITY</a:t>
            </a:r>
            <a:endParaRPr/>
          </a:p>
        </p:txBody>
      </p:sp>
      <p:sp>
        <p:nvSpPr>
          <p:cNvPr id="510" name="Google Shape;510;p34"/>
          <p:cNvSpPr txBox="1">
            <a:spLocks noGrp="1"/>
          </p:cNvSpPr>
          <p:nvPr>
            <p:ph type="title" idx="2"/>
          </p:nvPr>
        </p:nvSpPr>
        <p:spPr>
          <a:xfrm>
            <a:off x="3926800" y="880400"/>
            <a:ext cx="1290300" cy="11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</a:t>
            </a:r>
            <a:r>
              <a:rPr lang="cs-CZ"/>
              <a:t>6</a:t>
            </a:r>
            <a:endParaRPr/>
          </a:p>
        </p:txBody>
      </p:sp>
      <p:grpSp>
        <p:nvGrpSpPr>
          <p:cNvPr id="511" name="Google Shape;511;p34"/>
          <p:cNvGrpSpPr/>
          <p:nvPr/>
        </p:nvGrpSpPr>
        <p:grpSpPr>
          <a:xfrm>
            <a:off x="1453089" y="3524999"/>
            <a:ext cx="6237821" cy="255770"/>
            <a:chOff x="3632850" y="744250"/>
            <a:chExt cx="1871331" cy="95400"/>
          </a:xfrm>
        </p:grpSpPr>
        <p:cxnSp>
          <p:nvCxnSpPr>
            <p:cNvPr id="512" name="Google Shape;512;p34"/>
            <p:cNvCxnSpPr/>
            <p:nvPr/>
          </p:nvCxnSpPr>
          <p:spPr>
            <a:xfrm>
              <a:off x="3706550" y="791950"/>
              <a:ext cx="17097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513" name="Google Shape;513;p34"/>
            <p:cNvSpPr/>
            <p:nvPr/>
          </p:nvSpPr>
          <p:spPr>
            <a:xfrm>
              <a:off x="5408781" y="744250"/>
              <a:ext cx="95400" cy="95400"/>
            </a:xfrm>
            <a:prstGeom prst="diamond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anjari"/>
                <a:ea typeface="Manjari"/>
                <a:cs typeface="Manjari"/>
                <a:sym typeface="Manjari"/>
              </a:endParaRPr>
            </a:p>
          </p:txBody>
        </p:sp>
        <p:sp>
          <p:nvSpPr>
            <p:cNvPr id="514" name="Google Shape;514;p34"/>
            <p:cNvSpPr/>
            <p:nvPr/>
          </p:nvSpPr>
          <p:spPr>
            <a:xfrm>
              <a:off x="3632850" y="744250"/>
              <a:ext cx="95400" cy="95400"/>
            </a:xfrm>
            <a:prstGeom prst="diamond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anjari"/>
                <a:ea typeface="Manjari"/>
                <a:cs typeface="Manjari"/>
                <a:sym typeface="Manjari"/>
              </a:endParaRPr>
            </a:p>
          </p:txBody>
        </p:sp>
      </p:grpSp>
      <p:grpSp>
        <p:nvGrpSpPr>
          <p:cNvPr id="2" name="Google Shape;12889;p74">
            <a:extLst>
              <a:ext uri="{FF2B5EF4-FFF2-40B4-BE49-F238E27FC236}">
                <a16:creationId xmlns:a16="http://schemas.microsoft.com/office/drawing/2014/main" id="{1990294F-2A9A-7F4C-1F3D-40C564E8FBD7}"/>
              </a:ext>
            </a:extLst>
          </p:cNvPr>
          <p:cNvGrpSpPr/>
          <p:nvPr/>
        </p:nvGrpSpPr>
        <p:grpSpPr>
          <a:xfrm>
            <a:off x="982843" y="2775318"/>
            <a:ext cx="412215" cy="635535"/>
            <a:chOff x="3764485" y="2890682"/>
            <a:chExt cx="222874" cy="345737"/>
          </a:xfrm>
          <a:solidFill>
            <a:schemeClr val="accent5"/>
          </a:solidFill>
        </p:grpSpPr>
        <p:sp>
          <p:nvSpPr>
            <p:cNvPr id="3" name="Google Shape;12890;p74">
              <a:extLst>
                <a:ext uri="{FF2B5EF4-FFF2-40B4-BE49-F238E27FC236}">
                  <a16:creationId xmlns:a16="http://schemas.microsoft.com/office/drawing/2014/main" id="{BE9ADE49-39AB-7300-2435-1DCD3791A9D4}"/>
                </a:ext>
              </a:extLst>
            </p:cNvPr>
            <p:cNvSpPr/>
            <p:nvPr/>
          </p:nvSpPr>
          <p:spPr>
            <a:xfrm>
              <a:off x="3764485" y="2890682"/>
              <a:ext cx="222874" cy="345737"/>
            </a:xfrm>
            <a:custGeom>
              <a:avLst/>
              <a:gdLst/>
              <a:ahLst/>
              <a:cxnLst/>
              <a:rect l="l" t="t" r="r" b="b"/>
              <a:pathLst>
                <a:path w="7002" h="10862" extrusionOk="0">
                  <a:moveTo>
                    <a:pt x="3596" y="348"/>
                  </a:moveTo>
                  <a:lnTo>
                    <a:pt x="3727" y="396"/>
                  </a:lnTo>
                  <a:cubicBezTo>
                    <a:pt x="3882" y="467"/>
                    <a:pt x="4001" y="610"/>
                    <a:pt x="4073" y="801"/>
                  </a:cubicBezTo>
                  <a:cubicBezTo>
                    <a:pt x="3894" y="777"/>
                    <a:pt x="3739" y="753"/>
                    <a:pt x="3596" y="729"/>
                  </a:cubicBezTo>
                  <a:lnTo>
                    <a:pt x="3596" y="348"/>
                  </a:lnTo>
                  <a:close/>
                  <a:moveTo>
                    <a:pt x="6168" y="8504"/>
                  </a:moveTo>
                  <a:cubicBezTo>
                    <a:pt x="6275" y="8504"/>
                    <a:pt x="6347" y="8587"/>
                    <a:pt x="6347" y="8683"/>
                  </a:cubicBezTo>
                  <a:lnTo>
                    <a:pt x="6347" y="8861"/>
                  </a:lnTo>
                  <a:lnTo>
                    <a:pt x="6168" y="8861"/>
                  </a:lnTo>
                  <a:cubicBezTo>
                    <a:pt x="6085" y="8861"/>
                    <a:pt x="6001" y="8945"/>
                    <a:pt x="6001" y="9028"/>
                  </a:cubicBezTo>
                  <a:cubicBezTo>
                    <a:pt x="6001" y="9123"/>
                    <a:pt x="6085" y="9195"/>
                    <a:pt x="6168" y="9195"/>
                  </a:cubicBezTo>
                  <a:lnTo>
                    <a:pt x="6513" y="9195"/>
                  </a:lnTo>
                  <a:cubicBezTo>
                    <a:pt x="6621" y="9195"/>
                    <a:pt x="6692" y="9266"/>
                    <a:pt x="6692" y="9373"/>
                  </a:cubicBezTo>
                  <a:lnTo>
                    <a:pt x="6692" y="10397"/>
                  </a:lnTo>
                  <a:cubicBezTo>
                    <a:pt x="6680" y="10504"/>
                    <a:pt x="6597" y="10576"/>
                    <a:pt x="6501" y="10576"/>
                  </a:cubicBezTo>
                  <a:lnTo>
                    <a:pt x="1394" y="10576"/>
                  </a:lnTo>
                  <a:cubicBezTo>
                    <a:pt x="1287" y="10576"/>
                    <a:pt x="1215" y="10504"/>
                    <a:pt x="1215" y="10397"/>
                  </a:cubicBezTo>
                  <a:lnTo>
                    <a:pt x="1215" y="9373"/>
                  </a:lnTo>
                  <a:cubicBezTo>
                    <a:pt x="1215" y="9266"/>
                    <a:pt x="1287" y="9195"/>
                    <a:pt x="1394" y="9195"/>
                  </a:cubicBezTo>
                  <a:lnTo>
                    <a:pt x="5489" y="9195"/>
                  </a:lnTo>
                  <a:cubicBezTo>
                    <a:pt x="5573" y="9195"/>
                    <a:pt x="5644" y="9123"/>
                    <a:pt x="5644" y="9028"/>
                  </a:cubicBezTo>
                  <a:cubicBezTo>
                    <a:pt x="5644" y="8945"/>
                    <a:pt x="5573" y="8861"/>
                    <a:pt x="5489" y="8861"/>
                  </a:cubicBezTo>
                  <a:lnTo>
                    <a:pt x="1560" y="8861"/>
                  </a:lnTo>
                  <a:lnTo>
                    <a:pt x="1560" y="8683"/>
                  </a:lnTo>
                  <a:cubicBezTo>
                    <a:pt x="1560" y="8587"/>
                    <a:pt x="1632" y="8504"/>
                    <a:pt x="1739" y="8504"/>
                  </a:cubicBezTo>
                  <a:close/>
                  <a:moveTo>
                    <a:pt x="3471" y="1"/>
                  </a:moveTo>
                  <a:cubicBezTo>
                    <a:pt x="3436" y="1"/>
                    <a:pt x="3413" y="3"/>
                    <a:pt x="3406" y="3"/>
                  </a:cubicBezTo>
                  <a:cubicBezTo>
                    <a:pt x="3311" y="3"/>
                    <a:pt x="3251" y="74"/>
                    <a:pt x="3251" y="158"/>
                  </a:cubicBezTo>
                  <a:lnTo>
                    <a:pt x="3251" y="682"/>
                  </a:lnTo>
                  <a:cubicBezTo>
                    <a:pt x="3184" y="678"/>
                    <a:pt x="3123" y="676"/>
                    <a:pt x="3071" y="676"/>
                  </a:cubicBezTo>
                  <a:cubicBezTo>
                    <a:pt x="2968" y="676"/>
                    <a:pt x="2902" y="682"/>
                    <a:pt x="2894" y="682"/>
                  </a:cubicBezTo>
                  <a:cubicBezTo>
                    <a:pt x="2811" y="682"/>
                    <a:pt x="2751" y="753"/>
                    <a:pt x="2751" y="848"/>
                  </a:cubicBezTo>
                  <a:cubicBezTo>
                    <a:pt x="2751" y="932"/>
                    <a:pt x="2822" y="991"/>
                    <a:pt x="2906" y="991"/>
                  </a:cubicBezTo>
                  <a:cubicBezTo>
                    <a:pt x="2909" y="991"/>
                    <a:pt x="2939" y="990"/>
                    <a:pt x="2991" y="990"/>
                  </a:cubicBezTo>
                  <a:cubicBezTo>
                    <a:pt x="3356" y="990"/>
                    <a:pt x="4811" y="1045"/>
                    <a:pt x="5728" y="1920"/>
                  </a:cubicBezTo>
                  <a:cubicBezTo>
                    <a:pt x="6228" y="2408"/>
                    <a:pt x="6501" y="3063"/>
                    <a:pt x="6501" y="3896"/>
                  </a:cubicBezTo>
                  <a:cubicBezTo>
                    <a:pt x="6501" y="4789"/>
                    <a:pt x="6299" y="5361"/>
                    <a:pt x="6097" y="5968"/>
                  </a:cubicBezTo>
                  <a:cubicBezTo>
                    <a:pt x="5882" y="6575"/>
                    <a:pt x="5668" y="7194"/>
                    <a:pt x="5644" y="8171"/>
                  </a:cubicBezTo>
                  <a:lnTo>
                    <a:pt x="1989" y="8171"/>
                  </a:lnTo>
                  <a:cubicBezTo>
                    <a:pt x="1941" y="8075"/>
                    <a:pt x="1882" y="7909"/>
                    <a:pt x="1882" y="7647"/>
                  </a:cubicBezTo>
                  <a:cubicBezTo>
                    <a:pt x="1882" y="7230"/>
                    <a:pt x="2132" y="6266"/>
                    <a:pt x="3882" y="4515"/>
                  </a:cubicBezTo>
                  <a:cubicBezTo>
                    <a:pt x="3918" y="4480"/>
                    <a:pt x="3942" y="4385"/>
                    <a:pt x="3906" y="4325"/>
                  </a:cubicBezTo>
                  <a:cubicBezTo>
                    <a:pt x="3886" y="4275"/>
                    <a:pt x="3825" y="4251"/>
                    <a:pt x="3764" y="4251"/>
                  </a:cubicBezTo>
                  <a:cubicBezTo>
                    <a:pt x="3751" y="4251"/>
                    <a:pt x="3739" y="4252"/>
                    <a:pt x="3727" y="4254"/>
                  </a:cubicBezTo>
                  <a:cubicBezTo>
                    <a:pt x="3727" y="4254"/>
                    <a:pt x="3635" y="4276"/>
                    <a:pt x="3486" y="4276"/>
                  </a:cubicBezTo>
                  <a:cubicBezTo>
                    <a:pt x="3292" y="4276"/>
                    <a:pt x="3001" y="4238"/>
                    <a:pt x="2691" y="4063"/>
                  </a:cubicBezTo>
                  <a:cubicBezTo>
                    <a:pt x="2620" y="4020"/>
                    <a:pt x="2540" y="4000"/>
                    <a:pt x="2460" y="4000"/>
                  </a:cubicBezTo>
                  <a:cubicBezTo>
                    <a:pt x="2341" y="4000"/>
                    <a:pt x="2220" y="4044"/>
                    <a:pt x="2120" y="4123"/>
                  </a:cubicBezTo>
                  <a:cubicBezTo>
                    <a:pt x="1924" y="4281"/>
                    <a:pt x="1552" y="4499"/>
                    <a:pt x="998" y="4499"/>
                  </a:cubicBezTo>
                  <a:cubicBezTo>
                    <a:pt x="846" y="4499"/>
                    <a:pt x="680" y="4482"/>
                    <a:pt x="501" y="4444"/>
                  </a:cubicBezTo>
                  <a:lnTo>
                    <a:pt x="370" y="3777"/>
                  </a:lnTo>
                  <a:lnTo>
                    <a:pt x="2001" y="2146"/>
                  </a:lnTo>
                  <a:cubicBezTo>
                    <a:pt x="2037" y="2110"/>
                    <a:pt x="2049" y="2063"/>
                    <a:pt x="2049" y="2027"/>
                  </a:cubicBezTo>
                  <a:lnTo>
                    <a:pt x="2049" y="1813"/>
                  </a:lnTo>
                  <a:cubicBezTo>
                    <a:pt x="2049" y="1729"/>
                    <a:pt x="2120" y="1634"/>
                    <a:pt x="2215" y="1634"/>
                  </a:cubicBezTo>
                  <a:cubicBezTo>
                    <a:pt x="2327" y="1626"/>
                    <a:pt x="2501" y="1615"/>
                    <a:pt x="2715" y="1615"/>
                  </a:cubicBezTo>
                  <a:cubicBezTo>
                    <a:pt x="3115" y="1615"/>
                    <a:pt x="3656" y="1654"/>
                    <a:pt x="4192" y="1825"/>
                  </a:cubicBezTo>
                  <a:cubicBezTo>
                    <a:pt x="4211" y="1833"/>
                    <a:pt x="4231" y="1837"/>
                    <a:pt x="4250" y="1837"/>
                  </a:cubicBezTo>
                  <a:cubicBezTo>
                    <a:pt x="4314" y="1837"/>
                    <a:pt x="4373" y="1794"/>
                    <a:pt x="4382" y="1729"/>
                  </a:cubicBezTo>
                  <a:cubicBezTo>
                    <a:pt x="4418" y="1634"/>
                    <a:pt x="4370" y="1539"/>
                    <a:pt x="4275" y="1527"/>
                  </a:cubicBezTo>
                  <a:cubicBezTo>
                    <a:pt x="3701" y="1346"/>
                    <a:pt x="3117" y="1300"/>
                    <a:pt x="2687" y="1300"/>
                  </a:cubicBezTo>
                  <a:cubicBezTo>
                    <a:pt x="2465" y="1300"/>
                    <a:pt x="2285" y="1312"/>
                    <a:pt x="2168" y="1325"/>
                  </a:cubicBezTo>
                  <a:cubicBezTo>
                    <a:pt x="1906" y="1348"/>
                    <a:pt x="1715" y="1563"/>
                    <a:pt x="1715" y="1813"/>
                  </a:cubicBezTo>
                  <a:lnTo>
                    <a:pt x="1715" y="1968"/>
                  </a:lnTo>
                  <a:lnTo>
                    <a:pt x="60" y="3611"/>
                  </a:lnTo>
                  <a:cubicBezTo>
                    <a:pt x="24" y="3658"/>
                    <a:pt x="1" y="3706"/>
                    <a:pt x="24" y="3765"/>
                  </a:cubicBezTo>
                  <a:lnTo>
                    <a:pt x="179" y="4611"/>
                  </a:lnTo>
                  <a:cubicBezTo>
                    <a:pt x="203" y="4670"/>
                    <a:pt x="239" y="4718"/>
                    <a:pt x="298" y="4730"/>
                  </a:cubicBezTo>
                  <a:cubicBezTo>
                    <a:pt x="542" y="4788"/>
                    <a:pt x="764" y="4813"/>
                    <a:pt x="967" y="4813"/>
                  </a:cubicBezTo>
                  <a:cubicBezTo>
                    <a:pt x="1627" y="4813"/>
                    <a:pt x="2071" y="4552"/>
                    <a:pt x="2299" y="4361"/>
                  </a:cubicBezTo>
                  <a:cubicBezTo>
                    <a:pt x="2338" y="4329"/>
                    <a:pt x="2389" y="4313"/>
                    <a:pt x="2435" y="4313"/>
                  </a:cubicBezTo>
                  <a:cubicBezTo>
                    <a:pt x="2459" y="4313"/>
                    <a:pt x="2481" y="4317"/>
                    <a:pt x="2501" y="4325"/>
                  </a:cubicBezTo>
                  <a:cubicBezTo>
                    <a:pt x="2822" y="4504"/>
                    <a:pt x="3120" y="4563"/>
                    <a:pt x="3334" y="4587"/>
                  </a:cubicBezTo>
                  <a:cubicBezTo>
                    <a:pt x="1846" y="6135"/>
                    <a:pt x="1537" y="7099"/>
                    <a:pt x="1537" y="7635"/>
                  </a:cubicBezTo>
                  <a:cubicBezTo>
                    <a:pt x="1537" y="7861"/>
                    <a:pt x="1584" y="8040"/>
                    <a:pt x="1608" y="8159"/>
                  </a:cubicBezTo>
                  <a:cubicBezTo>
                    <a:pt x="1370" y="8195"/>
                    <a:pt x="1191" y="8397"/>
                    <a:pt x="1191" y="8647"/>
                  </a:cubicBezTo>
                  <a:lnTo>
                    <a:pt x="1191" y="8849"/>
                  </a:lnTo>
                  <a:cubicBezTo>
                    <a:pt x="1001" y="8909"/>
                    <a:pt x="858" y="9111"/>
                    <a:pt x="858" y="9326"/>
                  </a:cubicBezTo>
                  <a:lnTo>
                    <a:pt x="858" y="10361"/>
                  </a:lnTo>
                  <a:cubicBezTo>
                    <a:pt x="858" y="10635"/>
                    <a:pt x="1072" y="10861"/>
                    <a:pt x="1358" y="10861"/>
                  </a:cubicBezTo>
                  <a:lnTo>
                    <a:pt x="6501" y="10861"/>
                  </a:lnTo>
                  <a:cubicBezTo>
                    <a:pt x="6775" y="10861"/>
                    <a:pt x="7002" y="10635"/>
                    <a:pt x="7002" y="10361"/>
                  </a:cubicBezTo>
                  <a:lnTo>
                    <a:pt x="7002" y="9326"/>
                  </a:lnTo>
                  <a:cubicBezTo>
                    <a:pt x="7002" y="9171"/>
                    <a:pt x="6859" y="8968"/>
                    <a:pt x="6656" y="8897"/>
                  </a:cubicBezTo>
                  <a:lnTo>
                    <a:pt x="6656" y="8695"/>
                  </a:lnTo>
                  <a:cubicBezTo>
                    <a:pt x="6656" y="8409"/>
                    <a:pt x="6442" y="8183"/>
                    <a:pt x="6156" y="8183"/>
                  </a:cubicBezTo>
                  <a:lnTo>
                    <a:pt x="5978" y="8183"/>
                  </a:lnTo>
                  <a:cubicBezTo>
                    <a:pt x="5990" y="7266"/>
                    <a:pt x="6204" y="6671"/>
                    <a:pt x="6406" y="6087"/>
                  </a:cubicBezTo>
                  <a:cubicBezTo>
                    <a:pt x="6621" y="5492"/>
                    <a:pt x="6823" y="4861"/>
                    <a:pt x="6823" y="3908"/>
                  </a:cubicBezTo>
                  <a:cubicBezTo>
                    <a:pt x="6823" y="2991"/>
                    <a:pt x="6525" y="2241"/>
                    <a:pt x="5966" y="1694"/>
                  </a:cubicBezTo>
                  <a:cubicBezTo>
                    <a:pt x="5501" y="1265"/>
                    <a:pt x="4930" y="1015"/>
                    <a:pt x="4418" y="860"/>
                  </a:cubicBezTo>
                  <a:cubicBezTo>
                    <a:pt x="4311" y="396"/>
                    <a:pt x="4061" y="182"/>
                    <a:pt x="3846" y="86"/>
                  </a:cubicBezTo>
                  <a:cubicBezTo>
                    <a:pt x="3690" y="12"/>
                    <a:pt x="3550" y="1"/>
                    <a:pt x="3471" y="1"/>
                  </a:cubicBezTo>
                  <a:close/>
                </a:path>
              </a:pathLst>
            </a:custGeom>
            <a:grpFill/>
            <a:ln>
              <a:solidFill>
                <a:schemeClr val="accent5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" name="Google Shape;12891;p74">
              <a:extLst>
                <a:ext uri="{FF2B5EF4-FFF2-40B4-BE49-F238E27FC236}">
                  <a16:creationId xmlns:a16="http://schemas.microsoft.com/office/drawing/2014/main" id="{F73431FE-769E-D208-E665-9F7A99F2CC90}"/>
                </a:ext>
              </a:extLst>
            </p:cNvPr>
            <p:cNvSpPr/>
            <p:nvPr/>
          </p:nvSpPr>
          <p:spPr>
            <a:xfrm>
              <a:off x="3913799" y="2948231"/>
              <a:ext cx="20499" cy="14960"/>
            </a:xfrm>
            <a:custGeom>
              <a:avLst/>
              <a:gdLst/>
              <a:ahLst/>
              <a:cxnLst/>
              <a:rect l="l" t="t" r="r" b="b"/>
              <a:pathLst>
                <a:path w="644" h="470" extrusionOk="0">
                  <a:moveTo>
                    <a:pt x="184" y="0"/>
                  </a:moveTo>
                  <a:cubicBezTo>
                    <a:pt x="126" y="0"/>
                    <a:pt x="73" y="27"/>
                    <a:pt x="48" y="76"/>
                  </a:cubicBezTo>
                  <a:cubicBezTo>
                    <a:pt x="1" y="148"/>
                    <a:pt x="36" y="255"/>
                    <a:pt x="108" y="291"/>
                  </a:cubicBezTo>
                  <a:cubicBezTo>
                    <a:pt x="203" y="326"/>
                    <a:pt x="286" y="386"/>
                    <a:pt x="358" y="433"/>
                  </a:cubicBezTo>
                  <a:cubicBezTo>
                    <a:pt x="394" y="445"/>
                    <a:pt x="417" y="469"/>
                    <a:pt x="453" y="469"/>
                  </a:cubicBezTo>
                  <a:cubicBezTo>
                    <a:pt x="501" y="469"/>
                    <a:pt x="560" y="433"/>
                    <a:pt x="584" y="386"/>
                  </a:cubicBezTo>
                  <a:cubicBezTo>
                    <a:pt x="644" y="326"/>
                    <a:pt x="620" y="231"/>
                    <a:pt x="537" y="183"/>
                  </a:cubicBezTo>
                  <a:cubicBezTo>
                    <a:pt x="453" y="124"/>
                    <a:pt x="358" y="64"/>
                    <a:pt x="263" y="17"/>
                  </a:cubicBezTo>
                  <a:cubicBezTo>
                    <a:pt x="237" y="6"/>
                    <a:pt x="210" y="0"/>
                    <a:pt x="184" y="0"/>
                  </a:cubicBezTo>
                  <a:close/>
                </a:path>
              </a:pathLst>
            </a:custGeom>
            <a:grpFill/>
            <a:ln>
              <a:solidFill>
                <a:schemeClr val="accent5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" name="Google Shape;12892;p74">
              <a:extLst>
                <a:ext uri="{FF2B5EF4-FFF2-40B4-BE49-F238E27FC236}">
                  <a16:creationId xmlns:a16="http://schemas.microsoft.com/office/drawing/2014/main" id="{9EA39CF3-20C5-E484-E510-DF134E90204F}"/>
                </a:ext>
              </a:extLst>
            </p:cNvPr>
            <p:cNvSpPr/>
            <p:nvPr/>
          </p:nvSpPr>
          <p:spPr>
            <a:xfrm>
              <a:off x="3841418" y="2956315"/>
              <a:ext cx="10631" cy="15947"/>
            </a:xfrm>
            <a:custGeom>
              <a:avLst/>
              <a:gdLst/>
              <a:ahLst/>
              <a:cxnLst/>
              <a:rect l="l" t="t" r="r" b="b"/>
              <a:pathLst>
                <a:path w="334" h="501" extrusionOk="0">
                  <a:moveTo>
                    <a:pt x="167" y="1"/>
                  </a:moveTo>
                  <a:cubicBezTo>
                    <a:pt x="72" y="1"/>
                    <a:pt x="1" y="72"/>
                    <a:pt x="1" y="167"/>
                  </a:cubicBezTo>
                  <a:lnTo>
                    <a:pt x="1" y="334"/>
                  </a:lnTo>
                  <a:cubicBezTo>
                    <a:pt x="1" y="418"/>
                    <a:pt x="72" y="501"/>
                    <a:pt x="167" y="501"/>
                  </a:cubicBezTo>
                  <a:cubicBezTo>
                    <a:pt x="251" y="501"/>
                    <a:pt x="334" y="418"/>
                    <a:pt x="334" y="334"/>
                  </a:cubicBezTo>
                  <a:lnTo>
                    <a:pt x="334" y="167"/>
                  </a:lnTo>
                  <a:cubicBezTo>
                    <a:pt x="334" y="72"/>
                    <a:pt x="251" y="1"/>
                    <a:pt x="167" y="1"/>
                  </a:cubicBezTo>
                  <a:close/>
                </a:path>
              </a:pathLst>
            </a:custGeom>
            <a:grpFill/>
            <a:ln>
              <a:solidFill>
                <a:schemeClr val="accent5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54479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DFE43AB2-41D9-077F-5390-BF760F359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VOLOČASOVÉ AKTIVITY</a:t>
            </a:r>
          </a:p>
        </p:txBody>
      </p:sp>
      <p:sp>
        <p:nvSpPr>
          <p:cNvPr id="6" name="Podnadpis 5">
            <a:extLst>
              <a:ext uri="{FF2B5EF4-FFF2-40B4-BE49-F238E27FC236}">
                <a16:creationId xmlns:a16="http://schemas.microsoft.com/office/drawing/2014/main" id="{D1957847-D37C-5186-61E2-DED6616F62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0703" y="1439164"/>
            <a:ext cx="2848014" cy="2891307"/>
          </a:xfrm>
        </p:spPr>
        <p:txBody>
          <a:bodyPr/>
          <a:lstStyle/>
          <a:p>
            <a:r>
              <a:rPr lang="cs-CZ" sz="1800"/>
              <a:t>Návštěva památek</a:t>
            </a:r>
          </a:p>
          <a:p>
            <a:r>
              <a:rPr lang="cs-CZ" sz="1800"/>
              <a:t>Procházky po městě</a:t>
            </a:r>
          </a:p>
          <a:p>
            <a:r>
              <a:rPr lang="cs-CZ" sz="1800"/>
              <a:t>Pláže a příroda</a:t>
            </a:r>
          </a:p>
          <a:p>
            <a:r>
              <a:rPr lang="cs-CZ" sz="1800"/>
              <a:t>Kulturní aktivity</a:t>
            </a:r>
          </a:p>
          <a:p>
            <a:r>
              <a:rPr lang="cs-CZ" sz="1800"/>
              <a:t>Gastronomie</a:t>
            </a:r>
          </a:p>
          <a:p>
            <a:r>
              <a:rPr lang="cs-CZ" sz="1800"/>
              <a:t>Sportovní aktivity</a:t>
            </a:r>
          </a:p>
          <a:p>
            <a:r>
              <a:rPr lang="cs-CZ" sz="1800"/>
              <a:t>Výlety do okolí</a:t>
            </a:r>
          </a:p>
        </p:txBody>
      </p:sp>
      <p:grpSp>
        <p:nvGrpSpPr>
          <p:cNvPr id="7" name="Google Shape;12889;p74">
            <a:extLst>
              <a:ext uri="{FF2B5EF4-FFF2-40B4-BE49-F238E27FC236}">
                <a16:creationId xmlns:a16="http://schemas.microsoft.com/office/drawing/2014/main" id="{8905DFD8-A175-4D01-73FF-A0141F3B7FF6}"/>
              </a:ext>
            </a:extLst>
          </p:cNvPr>
          <p:cNvGrpSpPr/>
          <p:nvPr/>
        </p:nvGrpSpPr>
        <p:grpSpPr>
          <a:xfrm>
            <a:off x="1620347" y="619242"/>
            <a:ext cx="324363" cy="416515"/>
            <a:chOff x="3764485" y="2890682"/>
            <a:chExt cx="222874" cy="345737"/>
          </a:xfrm>
          <a:solidFill>
            <a:schemeClr val="accent5"/>
          </a:solidFill>
        </p:grpSpPr>
        <p:sp>
          <p:nvSpPr>
            <p:cNvPr id="8" name="Google Shape;12890;p74">
              <a:extLst>
                <a:ext uri="{FF2B5EF4-FFF2-40B4-BE49-F238E27FC236}">
                  <a16:creationId xmlns:a16="http://schemas.microsoft.com/office/drawing/2014/main" id="{C185922E-4A76-9F07-F56F-ADA9341EFD67}"/>
                </a:ext>
              </a:extLst>
            </p:cNvPr>
            <p:cNvSpPr/>
            <p:nvPr/>
          </p:nvSpPr>
          <p:spPr>
            <a:xfrm>
              <a:off x="3764485" y="2890682"/>
              <a:ext cx="222874" cy="345737"/>
            </a:xfrm>
            <a:custGeom>
              <a:avLst/>
              <a:gdLst/>
              <a:ahLst/>
              <a:cxnLst/>
              <a:rect l="l" t="t" r="r" b="b"/>
              <a:pathLst>
                <a:path w="7002" h="10862" extrusionOk="0">
                  <a:moveTo>
                    <a:pt x="3596" y="348"/>
                  </a:moveTo>
                  <a:lnTo>
                    <a:pt x="3727" y="396"/>
                  </a:lnTo>
                  <a:cubicBezTo>
                    <a:pt x="3882" y="467"/>
                    <a:pt x="4001" y="610"/>
                    <a:pt x="4073" y="801"/>
                  </a:cubicBezTo>
                  <a:cubicBezTo>
                    <a:pt x="3894" y="777"/>
                    <a:pt x="3739" y="753"/>
                    <a:pt x="3596" y="729"/>
                  </a:cubicBezTo>
                  <a:lnTo>
                    <a:pt x="3596" y="348"/>
                  </a:lnTo>
                  <a:close/>
                  <a:moveTo>
                    <a:pt x="6168" y="8504"/>
                  </a:moveTo>
                  <a:cubicBezTo>
                    <a:pt x="6275" y="8504"/>
                    <a:pt x="6347" y="8587"/>
                    <a:pt x="6347" y="8683"/>
                  </a:cubicBezTo>
                  <a:lnTo>
                    <a:pt x="6347" y="8861"/>
                  </a:lnTo>
                  <a:lnTo>
                    <a:pt x="6168" y="8861"/>
                  </a:lnTo>
                  <a:cubicBezTo>
                    <a:pt x="6085" y="8861"/>
                    <a:pt x="6001" y="8945"/>
                    <a:pt x="6001" y="9028"/>
                  </a:cubicBezTo>
                  <a:cubicBezTo>
                    <a:pt x="6001" y="9123"/>
                    <a:pt x="6085" y="9195"/>
                    <a:pt x="6168" y="9195"/>
                  </a:cubicBezTo>
                  <a:lnTo>
                    <a:pt x="6513" y="9195"/>
                  </a:lnTo>
                  <a:cubicBezTo>
                    <a:pt x="6621" y="9195"/>
                    <a:pt x="6692" y="9266"/>
                    <a:pt x="6692" y="9373"/>
                  </a:cubicBezTo>
                  <a:lnTo>
                    <a:pt x="6692" y="10397"/>
                  </a:lnTo>
                  <a:cubicBezTo>
                    <a:pt x="6680" y="10504"/>
                    <a:pt x="6597" y="10576"/>
                    <a:pt x="6501" y="10576"/>
                  </a:cubicBezTo>
                  <a:lnTo>
                    <a:pt x="1394" y="10576"/>
                  </a:lnTo>
                  <a:cubicBezTo>
                    <a:pt x="1287" y="10576"/>
                    <a:pt x="1215" y="10504"/>
                    <a:pt x="1215" y="10397"/>
                  </a:cubicBezTo>
                  <a:lnTo>
                    <a:pt x="1215" y="9373"/>
                  </a:lnTo>
                  <a:cubicBezTo>
                    <a:pt x="1215" y="9266"/>
                    <a:pt x="1287" y="9195"/>
                    <a:pt x="1394" y="9195"/>
                  </a:cubicBezTo>
                  <a:lnTo>
                    <a:pt x="5489" y="9195"/>
                  </a:lnTo>
                  <a:cubicBezTo>
                    <a:pt x="5573" y="9195"/>
                    <a:pt x="5644" y="9123"/>
                    <a:pt x="5644" y="9028"/>
                  </a:cubicBezTo>
                  <a:cubicBezTo>
                    <a:pt x="5644" y="8945"/>
                    <a:pt x="5573" y="8861"/>
                    <a:pt x="5489" y="8861"/>
                  </a:cubicBezTo>
                  <a:lnTo>
                    <a:pt x="1560" y="8861"/>
                  </a:lnTo>
                  <a:lnTo>
                    <a:pt x="1560" y="8683"/>
                  </a:lnTo>
                  <a:cubicBezTo>
                    <a:pt x="1560" y="8587"/>
                    <a:pt x="1632" y="8504"/>
                    <a:pt x="1739" y="8504"/>
                  </a:cubicBezTo>
                  <a:close/>
                  <a:moveTo>
                    <a:pt x="3471" y="1"/>
                  </a:moveTo>
                  <a:cubicBezTo>
                    <a:pt x="3436" y="1"/>
                    <a:pt x="3413" y="3"/>
                    <a:pt x="3406" y="3"/>
                  </a:cubicBezTo>
                  <a:cubicBezTo>
                    <a:pt x="3311" y="3"/>
                    <a:pt x="3251" y="74"/>
                    <a:pt x="3251" y="158"/>
                  </a:cubicBezTo>
                  <a:lnTo>
                    <a:pt x="3251" y="682"/>
                  </a:lnTo>
                  <a:cubicBezTo>
                    <a:pt x="3184" y="678"/>
                    <a:pt x="3123" y="676"/>
                    <a:pt x="3071" y="676"/>
                  </a:cubicBezTo>
                  <a:cubicBezTo>
                    <a:pt x="2968" y="676"/>
                    <a:pt x="2902" y="682"/>
                    <a:pt x="2894" y="682"/>
                  </a:cubicBezTo>
                  <a:cubicBezTo>
                    <a:pt x="2811" y="682"/>
                    <a:pt x="2751" y="753"/>
                    <a:pt x="2751" y="848"/>
                  </a:cubicBezTo>
                  <a:cubicBezTo>
                    <a:pt x="2751" y="932"/>
                    <a:pt x="2822" y="991"/>
                    <a:pt x="2906" y="991"/>
                  </a:cubicBezTo>
                  <a:cubicBezTo>
                    <a:pt x="2909" y="991"/>
                    <a:pt x="2939" y="990"/>
                    <a:pt x="2991" y="990"/>
                  </a:cubicBezTo>
                  <a:cubicBezTo>
                    <a:pt x="3356" y="990"/>
                    <a:pt x="4811" y="1045"/>
                    <a:pt x="5728" y="1920"/>
                  </a:cubicBezTo>
                  <a:cubicBezTo>
                    <a:pt x="6228" y="2408"/>
                    <a:pt x="6501" y="3063"/>
                    <a:pt x="6501" y="3896"/>
                  </a:cubicBezTo>
                  <a:cubicBezTo>
                    <a:pt x="6501" y="4789"/>
                    <a:pt x="6299" y="5361"/>
                    <a:pt x="6097" y="5968"/>
                  </a:cubicBezTo>
                  <a:cubicBezTo>
                    <a:pt x="5882" y="6575"/>
                    <a:pt x="5668" y="7194"/>
                    <a:pt x="5644" y="8171"/>
                  </a:cubicBezTo>
                  <a:lnTo>
                    <a:pt x="1989" y="8171"/>
                  </a:lnTo>
                  <a:cubicBezTo>
                    <a:pt x="1941" y="8075"/>
                    <a:pt x="1882" y="7909"/>
                    <a:pt x="1882" y="7647"/>
                  </a:cubicBezTo>
                  <a:cubicBezTo>
                    <a:pt x="1882" y="7230"/>
                    <a:pt x="2132" y="6266"/>
                    <a:pt x="3882" y="4515"/>
                  </a:cubicBezTo>
                  <a:cubicBezTo>
                    <a:pt x="3918" y="4480"/>
                    <a:pt x="3942" y="4385"/>
                    <a:pt x="3906" y="4325"/>
                  </a:cubicBezTo>
                  <a:cubicBezTo>
                    <a:pt x="3886" y="4275"/>
                    <a:pt x="3825" y="4251"/>
                    <a:pt x="3764" y="4251"/>
                  </a:cubicBezTo>
                  <a:cubicBezTo>
                    <a:pt x="3751" y="4251"/>
                    <a:pt x="3739" y="4252"/>
                    <a:pt x="3727" y="4254"/>
                  </a:cubicBezTo>
                  <a:cubicBezTo>
                    <a:pt x="3727" y="4254"/>
                    <a:pt x="3635" y="4276"/>
                    <a:pt x="3486" y="4276"/>
                  </a:cubicBezTo>
                  <a:cubicBezTo>
                    <a:pt x="3292" y="4276"/>
                    <a:pt x="3001" y="4238"/>
                    <a:pt x="2691" y="4063"/>
                  </a:cubicBezTo>
                  <a:cubicBezTo>
                    <a:pt x="2620" y="4020"/>
                    <a:pt x="2540" y="4000"/>
                    <a:pt x="2460" y="4000"/>
                  </a:cubicBezTo>
                  <a:cubicBezTo>
                    <a:pt x="2341" y="4000"/>
                    <a:pt x="2220" y="4044"/>
                    <a:pt x="2120" y="4123"/>
                  </a:cubicBezTo>
                  <a:cubicBezTo>
                    <a:pt x="1924" y="4281"/>
                    <a:pt x="1552" y="4499"/>
                    <a:pt x="998" y="4499"/>
                  </a:cubicBezTo>
                  <a:cubicBezTo>
                    <a:pt x="846" y="4499"/>
                    <a:pt x="680" y="4482"/>
                    <a:pt x="501" y="4444"/>
                  </a:cubicBezTo>
                  <a:lnTo>
                    <a:pt x="370" y="3777"/>
                  </a:lnTo>
                  <a:lnTo>
                    <a:pt x="2001" y="2146"/>
                  </a:lnTo>
                  <a:cubicBezTo>
                    <a:pt x="2037" y="2110"/>
                    <a:pt x="2049" y="2063"/>
                    <a:pt x="2049" y="2027"/>
                  </a:cubicBezTo>
                  <a:lnTo>
                    <a:pt x="2049" y="1813"/>
                  </a:lnTo>
                  <a:cubicBezTo>
                    <a:pt x="2049" y="1729"/>
                    <a:pt x="2120" y="1634"/>
                    <a:pt x="2215" y="1634"/>
                  </a:cubicBezTo>
                  <a:cubicBezTo>
                    <a:pt x="2327" y="1626"/>
                    <a:pt x="2501" y="1615"/>
                    <a:pt x="2715" y="1615"/>
                  </a:cubicBezTo>
                  <a:cubicBezTo>
                    <a:pt x="3115" y="1615"/>
                    <a:pt x="3656" y="1654"/>
                    <a:pt x="4192" y="1825"/>
                  </a:cubicBezTo>
                  <a:cubicBezTo>
                    <a:pt x="4211" y="1833"/>
                    <a:pt x="4231" y="1837"/>
                    <a:pt x="4250" y="1837"/>
                  </a:cubicBezTo>
                  <a:cubicBezTo>
                    <a:pt x="4314" y="1837"/>
                    <a:pt x="4373" y="1794"/>
                    <a:pt x="4382" y="1729"/>
                  </a:cubicBezTo>
                  <a:cubicBezTo>
                    <a:pt x="4418" y="1634"/>
                    <a:pt x="4370" y="1539"/>
                    <a:pt x="4275" y="1527"/>
                  </a:cubicBezTo>
                  <a:cubicBezTo>
                    <a:pt x="3701" y="1346"/>
                    <a:pt x="3117" y="1300"/>
                    <a:pt x="2687" y="1300"/>
                  </a:cubicBezTo>
                  <a:cubicBezTo>
                    <a:pt x="2465" y="1300"/>
                    <a:pt x="2285" y="1312"/>
                    <a:pt x="2168" y="1325"/>
                  </a:cubicBezTo>
                  <a:cubicBezTo>
                    <a:pt x="1906" y="1348"/>
                    <a:pt x="1715" y="1563"/>
                    <a:pt x="1715" y="1813"/>
                  </a:cubicBezTo>
                  <a:lnTo>
                    <a:pt x="1715" y="1968"/>
                  </a:lnTo>
                  <a:lnTo>
                    <a:pt x="60" y="3611"/>
                  </a:lnTo>
                  <a:cubicBezTo>
                    <a:pt x="24" y="3658"/>
                    <a:pt x="1" y="3706"/>
                    <a:pt x="24" y="3765"/>
                  </a:cubicBezTo>
                  <a:lnTo>
                    <a:pt x="179" y="4611"/>
                  </a:lnTo>
                  <a:cubicBezTo>
                    <a:pt x="203" y="4670"/>
                    <a:pt x="239" y="4718"/>
                    <a:pt x="298" y="4730"/>
                  </a:cubicBezTo>
                  <a:cubicBezTo>
                    <a:pt x="542" y="4788"/>
                    <a:pt x="764" y="4813"/>
                    <a:pt x="967" y="4813"/>
                  </a:cubicBezTo>
                  <a:cubicBezTo>
                    <a:pt x="1627" y="4813"/>
                    <a:pt x="2071" y="4552"/>
                    <a:pt x="2299" y="4361"/>
                  </a:cubicBezTo>
                  <a:cubicBezTo>
                    <a:pt x="2338" y="4329"/>
                    <a:pt x="2389" y="4313"/>
                    <a:pt x="2435" y="4313"/>
                  </a:cubicBezTo>
                  <a:cubicBezTo>
                    <a:pt x="2459" y="4313"/>
                    <a:pt x="2481" y="4317"/>
                    <a:pt x="2501" y="4325"/>
                  </a:cubicBezTo>
                  <a:cubicBezTo>
                    <a:pt x="2822" y="4504"/>
                    <a:pt x="3120" y="4563"/>
                    <a:pt x="3334" y="4587"/>
                  </a:cubicBezTo>
                  <a:cubicBezTo>
                    <a:pt x="1846" y="6135"/>
                    <a:pt x="1537" y="7099"/>
                    <a:pt x="1537" y="7635"/>
                  </a:cubicBezTo>
                  <a:cubicBezTo>
                    <a:pt x="1537" y="7861"/>
                    <a:pt x="1584" y="8040"/>
                    <a:pt x="1608" y="8159"/>
                  </a:cubicBezTo>
                  <a:cubicBezTo>
                    <a:pt x="1370" y="8195"/>
                    <a:pt x="1191" y="8397"/>
                    <a:pt x="1191" y="8647"/>
                  </a:cubicBezTo>
                  <a:lnTo>
                    <a:pt x="1191" y="8849"/>
                  </a:lnTo>
                  <a:cubicBezTo>
                    <a:pt x="1001" y="8909"/>
                    <a:pt x="858" y="9111"/>
                    <a:pt x="858" y="9326"/>
                  </a:cubicBezTo>
                  <a:lnTo>
                    <a:pt x="858" y="10361"/>
                  </a:lnTo>
                  <a:cubicBezTo>
                    <a:pt x="858" y="10635"/>
                    <a:pt x="1072" y="10861"/>
                    <a:pt x="1358" y="10861"/>
                  </a:cubicBezTo>
                  <a:lnTo>
                    <a:pt x="6501" y="10861"/>
                  </a:lnTo>
                  <a:cubicBezTo>
                    <a:pt x="6775" y="10861"/>
                    <a:pt x="7002" y="10635"/>
                    <a:pt x="7002" y="10361"/>
                  </a:cubicBezTo>
                  <a:lnTo>
                    <a:pt x="7002" y="9326"/>
                  </a:lnTo>
                  <a:cubicBezTo>
                    <a:pt x="7002" y="9171"/>
                    <a:pt x="6859" y="8968"/>
                    <a:pt x="6656" y="8897"/>
                  </a:cubicBezTo>
                  <a:lnTo>
                    <a:pt x="6656" y="8695"/>
                  </a:lnTo>
                  <a:cubicBezTo>
                    <a:pt x="6656" y="8409"/>
                    <a:pt x="6442" y="8183"/>
                    <a:pt x="6156" y="8183"/>
                  </a:cubicBezTo>
                  <a:lnTo>
                    <a:pt x="5978" y="8183"/>
                  </a:lnTo>
                  <a:cubicBezTo>
                    <a:pt x="5990" y="7266"/>
                    <a:pt x="6204" y="6671"/>
                    <a:pt x="6406" y="6087"/>
                  </a:cubicBezTo>
                  <a:cubicBezTo>
                    <a:pt x="6621" y="5492"/>
                    <a:pt x="6823" y="4861"/>
                    <a:pt x="6823" y="3908"/>
                  </a:cubicBezTo>
                  <a:cubicBezTo>
                    <a:pt x="6823" y="2991"/>
                    <a:pt x="6525" y="2241"/>
                    <a:pt x="5966" y="1694"/>
                  </a:cubicBezTo>
                  <a:cubicBezTo>
                    <a:pt x="5501" y="1265"/>
                    <a:pt x="4930" y="1015"/>
                    <a:pt x="4418" y="860"/>
                  </a:cubicBezTo>
                  <a:cubicBezTo>
                    <a:pt x="4311" y="396"/>
                    <a:pt x="4061" y="182"/>
                    <a:pt x="3846" y="86"/>
                  </a:cubicBezTo>
                  <a:cubicBezTo>
                    <a:pt x="3690" y="12"/>
                    <a:pt x="3550" y="1"/>
                    <a:pt x="3471" y="1"/>
                  </a:cubicBezTo>
                  <a:close/>
                </a:path>
              </a:pathLst>
            </a:custGeom>
            <a:grpFill/>
            <a:ln>
              <a:solidFill>
                <a:schemeClr val="accent5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" name="Google Shape;12891;p74">
              <a:extLst>
                <a:ext uri="{FF2B5EF4-FFF2-40B4-BE49-F238E27FC236}">
                  <a16:creationId xmlns:a16="http://schemas.microsoft.com/office/drawing/2014/main" id="{567BCD7C-E225-125B-6CC9-D806AC7E3367}"/>
                </a:ext>
              </a:extLst>
            </p:cNvPr>
            <p:cNvSpPr/>
            <p:nvPr/>
          </p:nvSpPr>
          <p:spPr>
            <a:xfrm>
              <a:off x="3913799" y="2948231"/>
              <a:ext cx="20499" cy="14960"/>
            </a:xfrm>
            <a:custGeom>
              <a:avLst/>
              <a:gdLst/>
              <a:ahLst/>
              <a:cxnLst/>
              <a:rect l="l" t="t" r="r" b="b"/>
              <a:pathLst>
                <a:path w="644" h="470" extrusionOk="0">
                  <a:moveTo>
                    <a:pt x="184" y="0"/>
                  </a:moveTo>
                  <a:cubicBezTo>
                    <a:pt x="126" y="0"/>
                    <a:pt x="73" y="27"/>
                    <a:pt x="48" y="76"/>
                  </a:cubicBezTo>
                  <a:cubicBezTo>
                    <a:pt x="1" y="148"/>
                    <a:pt x="36" y="255"/>
                    <a:pt x="108" y="291"/>
                  </a:cubicBezTo>
                  <a:cubicBezTo>
                    <a:pt x="203" y="326"/>
                    <a:pt x="286" y="386"/>
                    <a:pt x="358" y="433"/>
                  </a:cubicBezTo>
                  <a:cubicBezTo>
                    <a:pt x="394" y="445"/>
                    <a:pt x="417" y="469"/>
                    <a:pt x="453" y="469"/>
                  </a:cubicBezTo>
                  <a:cubicBezTo>
                    <a:pt x="501" y="469"/>
                    <a:pt x="560" y="433"/>
                    <a:pt x="584" y="386"/>
                  </a:cubicBezTo>
                  <a:cubicBezTo>
                    <a:pt x="644" y="326"/>
                    <a:pt x="620" y="231"/>
                    <a:pt x="537" y="183"/>
                  </a:cubicBezTo>
                  <a:cubicBezTo>
                    <a:pt x="453" y="124"/>
                    <a:pt x="358" y="64"/>
                    <a:pt x="263" y="17"/>
                  </a:cubicBezTo>
                  <a:cubicBezTo>
                    <a:pt x="237" y="6"/>
                    <a:pt x="210" y="0"/>
                    <a:pt x="184" y="0"/>
                  </a:cubicBezTo>
                  <a:close/>
                </a:path>
              </a:pathLst>
            </a:custGeom>
            <a:grpFill/>
            <a:ln>
              <a:solidFill>
                <a:schemeClr val="accent5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Google Shape;12892;p74">
              <a:extLst>
                <a:ext uri="{FF2B5EF4-FFF2-40B4-BE49-F238E27FC236}">
                  <a16:creationId xmlns:a16="http://schemas.microsoft.com/office/drawing/2014/main" id="{BF4B92E3-09B7-C463-490F-2048532022D0}"/>
                </a:ext>
              </a:extLst>
            </p:cNvPr>
            <p:cNvSpPr/>
            <p:nvPr/>
          </p:nvSpPr>
          <p:spPr>
            <a:xfrm>
              <a:off x="3841418" y="2956315"/>
              <a:ext cx="10631" cy="15947"/>
            </a:xfrm>
            <a:custGeom>
              <a:avLst/>
              <a:gdLst/>
              <a:ahLst/>
              <a:cxnLst/>
              <a:rect l="l" t="t" r="r" b="b"/>
              <a:pathLst>
                <a:path w="334" h="501" extrusionOk="0">
                  <a:moveTo>
                    <a:pt x="167" y="1"/>
                  </a:moveTo>
                  <a:cubicBezTo>
                    <a:pt x="72" y="1"/>
                    <a:pt x="1" y="72"/>
                    <a:pt x="1" y="167"/>
                  </a:cubicBezTo>
                  <a:lnTo>
                    <a:pt x="1" y="334"/>
                  </a:lnTo>
                  <a:cubicBezTo>
                    <a:pt x="1" y="418"/>
                    <a:pt x="72" y="501"/>
                    <a:pt x="167" y="501"/>
                  </a:cubicBezTo>
                  <a:cubicBezTo>
                    <a:pt x="251" y="501"/>
                    <a:pt x="334" y="418"/>
                    <a:pt x="334" y="334"/>
                  </a:cubicBezTo>
                  <a:lnTo>
                    <a:pt x="334" y="167"/>
                  </a:lnTo>
                  <a:cubicBezTo>
                    <a:pt x="334" y="72"/>
                    <a:pt x="251" y="1"/>
                    <a:pt x="167" y="1"/>
                  </a:cubicBezTo>
                  <a:close/>
                </a:path>
              </a:pathLst>
            </a:custGeom>
            <a:grpFill/>
            <a:ln>
              <a:solidFill>
                <a:schemeClr val="accent5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2050" name="Picture 2" descr="Image">
            <a:extLst>
              <a:ext uri="{FF2B5EF4-FFF2-40B4-BE49-F238E27FC236}">
                <a16:creationId xmlns:a16="http://schemas.microsoft.com/office/drawing/2014/main" id="{E55AD62E-E34A-D78A-9C46-820EB44C4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005" y="1325700"/>
            <a:ext cx="1928812" cy="2571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">
            <a:extLst>
              <a:ext uri="{FF2B5EF4-FFF2-40B4-BE49-F238E27FC236}">
                <a16:creationId xmlns:a16="http://schemas.microsoft.com/office/drawing/2014/main" id="{ED9762D4-F111-C978-5B37-0D82DBDC3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6105" y="2571750"/>
            <a:ext cx="1760000" cy="2346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77507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">
            <a:extLst>
              <a:ext uri="{FF2B5EF4-FFF2-40B4-BE49-F238E27FC236}">
                <a16:creationId xmlns:a16="http://schemas.microsoft.com/office/drawing/2014/main" id="{EFD54A99-BBBC-A9FF-BC7B-DD66B1087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68" y="250580"/>
            <a:ext cx="4126524" cy="2321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">
            <a:extLst>
              <a:ext uri="{FF2B5EF4-FFF2-40B4-BE49-F238E27FC236}">
                <a16:creationId xmlns:a16="http://schemas.microsoft.com/office/drawing/2014/main" id="{53425F7F-B2FA-515F-39D1-E13D2B3921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261" y="2290395"/>
            <a:ext cx="3526303" cy="2644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">
            <a:extLst>
              <a:ext uri="{FF2B5EF4-FFF2-40B4-BE49-F238E27FC236}">
                <a16:creationId xmlns:a16="http://schemas.microsoft.com/office/drawing/2014/main" id="{70834666-958F-3DA9-2C71-9CBA9B2AA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7160" y="250580"/>
            <a:ext cx="1459303" cy="1945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Image">
            <a:extLst>
              <a:ext uri="{FF2B5EF4-FFF2-40B4-BE49-F238E27FC236}">
                <a16:creationId xmlns:a16="http://schemas.microsoft.com/office/drawing/2014/main" id="{BF532F3C-BA4A-286B-9ED6-B4CEAAD2C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932" y="250580"/>
            <a:ext cx="1459303" cy="194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Image">
            <a:extLst>
              <a:ext uri="{FF2B5EF4-FFF2-40B4-BE49-F238E27FC236}">
                <a16:creationId xmlns:a16="http://schemas.microsoft.com/office/drawing/2014/main" id="{8ACAC17B-0E2D-25AD-9CDE-BB584B3AB9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69" y="2743205"/>
            <a:ext cx="1612286" cy="2149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Image">
            <a:extLst>
              <a:ext uri="{FF2B5EF4-FFF2-40B4-BE49-F238E27FC236}">
                <a16:creationId xmlns:a16="http://schemas.microsoft.com/office/drawing/2014/main" id="{BF88E757-7FB6-25B5-CA10-8B57F823C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505" y="2743205"/>
            <a:ext cx="1612287" cy="2149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1506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34"/>
          <p:cNvSpPr/>
          <p:nvPr/>
        </p:nvSpPr>
        <p:spPr>
          <a:xfrm>
            <a:off x="3636250" y="876900"/>
            <a:ext cx="1871400" cy="11067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anjari"/>
              <a:ea typeface="Manjari"/>
              <a:cs typeface="Manjari"/>
              <a:sym typeface="Manjari"/>
            </a:endParaRPr>
          </a:p>
        </p:txBody>
      </p:sp>
      <p:sp>
        <p:nvSpPr>
          <p:cNvPr id="508" name="Google Shape;508;p34"/>
          <p:cNvSpPr txBox="1">
            <a:spLocks noGrp="1"/>
          </p:cNvSpPr>
          <p:nvPr>
            <p:ph type="title"/>
          </p:nvPr>
        </p:nvSpPr>
        <p:spPr>
          <a:xfrm>
            <a:off x="1248026" y="2727551"/>
            <a:ext cx="6647847" cy="92533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PŘÍNOS, ZÍSKANÉ DOVEDNOSTI</a:t>
            </a:r>
            <a:endParaRPr/>
          </a:p>
        </p:txBody>
      </p:sp>
      <p:sp>
        <p:nvSpPr>
          <p:cNvPr id="510" name="Google Shape;510;p34"/>
          <p:cNvSpPr txBox="1">
            <a:spLocks noGrp="1"/>
          </p:cNvSpPr>
          <p:nvPr>
            <p:ph type="title" idx="2"/>
          </p:nvPr>
        </p:nvSpPr>
        <p:spPr>
          <a:xfrm>
            <a:off x="3926800" y="880400"/>
            <a:ext cx="1290300" cy="11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</a:t>
            </a:r>
            <a:r>
              <a:rPr lang="cs-CZ"/>
              <a:t>7</a:t>
            </a:r>
            <a:endParaRPr/>
          </a:p>
        </p:txBody>
      </p:sp>
      <p:grpSp>
        <p:nvGrpSpPr>
          <p:cNvPr id="511" name="Google Shape;511;p34"/>
          <p:cNvGrpSpPr/>
          <p:nvPr/>
        </p:nvGrpSpPr>
        <p:grpSpPr>
          <a:xfrm>
            <a:off x="1453089" y="3524999"/>
            <a:ext cx="6237821" cy="255770"/>
            <a:chOff x="3632850" y="744250"/>
            <a:chExt cx="1871331" cy="95400"/>
          </a:xfrm>
        </p:grpSpPr>
        <p:cxnSp>
          <p:nvCxnSpPr>
            <p:cNvPr id="512" name="Google Shape;512;p34"/>
            <p:cNvCxnSpPr/>
            <p:nvPr/>
          </p:nvCxnSpPr>
          <p:spPr>
            <a:xfrm>
              <a:off x="3706550" y="791950"/>
              <a:ext cx="17097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513" name="Google Shape;513;p34"/>
            <p:cNvSpPr/>
            <p:nvPr/>
          </p:nvSpPr>
          <p:spPr>
            <a:xfrm>
              <a:off x="5408781" y="744250"/>
              <a:ext cx="95400" cy="95400"/>
            </a:xfrm>
            <a:prstGeom prst="diamond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anjari"/>
                <a:ea typeface="Manjari"/>
                <a:cs typeface="Manjari"/>
                <a:sym typeface="Manjari"/>
              </a:endParaRPr>
            </a:p>
          </p:txBody>
        </p:sp>
        <p:sp>
          <p:nvSpPr>
            <p:cNvPr id="514" name="Google Shape;514;p34"/>
            <p:cNvSpPr/>
            <p:nvPr/>
          </p:nvSpPr>
          <p:spPr>
            <a:xfrm>
              <a:off x="3632850" y="744250"/>
              <a:ext cx="95400" cy="95400"/>
            </a:xfrm>
            <a:prstGeom prst="diamond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anjari"/>
                <a:ea typeface="Manjari"/>
                <a:cs typeface="Manjari"/>
                <a:sym typeface="Manjari"/>
              </a:endParaRPr>
            </a:p>
          </p:txBody>
        </p:sp>
      </p:grpSp>
      <p:grpSp>
        <p:nvGrpSpPr>
          <p:cNvPr id="2" name="Google Shape;9502;p68">
            <a:extLst>
              <a:ext uri="{FF2B5EF4-FFF2-40B4-BE49-F238E27FC236}">
                <a16:creationId xmlns:a16="http://schemas.microsoft.com/office/drawing/2014/main" id="{943F8CCD-8A4C-2768-1A94-96E9D36A8999}"/>
              </a:ext>
            </a:extLst>
          </p:cNvPr>
          <p:cNvGrpSpPr/>
          <p:nvPr/>
        </p:nvGrpSpPr>
        <p:grpSpPr>
          <a:xfrm>
            <a:off x="872604" y="2852382"/>
            <a:ext cx="505820" cy="484887"/>
            <a:chOff x="4126815" y="2760704"/>
            <a:chExt cx="380393" cy="363118"/>
          </a:xfrm>
          <a:solidFill>
            <a:schemeClr val="accent5"/>
          </a:solidFill>
        </p:grpSpPr>
        <p:sp>
          <p:nvSpPr>
            <p:cNvPr id="3" name="Google Shape;9503;p68">
              <a:extLst>
                <a:ext uri="{FF2B5EF4-FFF2-40B4-BE49-F238E27FC236}">
                  <a16:creationId xmlns:a16="http://schemas.microsoft.com/office/drawing/2014/main" id="{6E968A3B-C5D3-5C5A-CC1D-AC0FD8621C12}"/>
                </a:ext>
              </a:extLst>
            </p:cNvPr>
            <p:cNvSpPr/>
            <p:nvPr/>
          </p:nvSpPr>
          <p:spPr>
            <a:xfrm>
              <a:off x="4219825" y="2822435"/>
              <a:ext cx="103267" cy="29056"/>
            </a:xfrm>
            <a:custGeom>
              <a:avLst/>
              <a:gdLst/>
              <a:ahLst/>
              <a:cxnLst/>
              <a:rect l="l" t="t" r="r" b="b"/>
              <a:pathLst>
                <a:path w="3252" h="915" extrusionOk="0">
                  <a:moveTo>
                    <a:pt x="1620" y="0"/>
                  </a:moveTo>
                  <a:cubicBezTo>
                    <a:pt x="1025" y="0"/>
                    <a:pt x="477" y="215"/>
                    <a:pt x="60" y="631"/>
                  </a:cubicBezTo>
                  <a:cubicBezTo>
                    <a:pt x="1" y="691"/>
                    <a:pt x="1" y="810"/>
                    <a:pt x="60" y="869"/>
                  </a:cubicBezTo>
                  <a:cubicBezTo>
                    <a:pt x="90" y="899"/>
                    <a:pt x="132" y="914"/>
                    <a:pt x="175" y="914"/>
                  </a:cubicBezTo>
                  <a:cubicBezTo>
                    <a:pt x="218" y="914"/>
                    <a:pt x="263" y="899"/>
                    <a:pt x="298" y="869"/>
                  </a:cubicBezTo>
                  <a:cubicBezTo>
                    <a:pt x="656" y="512"/>
                    <a:pt x="1120" y="322"/>
                    <a:pt x="1620" y="322"/>
                  </a:cubicBezTo>
                  <a:cubicBezTo>
                    <a:pt x="2132" y="322"/>
                    <a:pt x="2596" y="512"/>
                    <a:pt x="2953" y="869"/>
                  </a:cubicBezTo>
                  <a:cubicBezTo>
                    <a:pt x="2983" y="899"/>
                    <a:pt x="3028" y="914"/>
                    <a:pt x="3073" y="914"/>
                  </a:cubicBezTo>
                  <a:cubicBezTo>
                    <a:pt x="3117" y="914"/>
                    <a:pt x="3162" y="899"/>
                    <a:pt x="3192" y="869"/>
                  </a:cubicBezTo>
                  <a:cubicBezTo>
                    <a:pt x="3251" y="810"/>
                    <a:pt x="3251" y="691"/>
                    <a:pt x="3192" y="631"/>
                  </a:cubicBezTo>
                  <a:cubicBezTo>
                    <a:pt x="2775" y="215"/>
                    <a:pt x="2215" y="0"/>
                    <a:pt x="1620" y="0"/>
                  </a:cubicBezTo>
                  <a:close/>
                </a:path>
              </a:pathLst>
            </a:custGeom>
            <a:grpFill/>
            <a:ln>
              <a:solidFill>
                <a:schemeClr val="accent5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" name="Google Shape;9504;p68">
              <a:extLst>
                <a:ext uri="{FF2B5EF4-FFF2-40B4-BE49-F238E27FC236}">
                  <a16:creationId xmlns:a16="http://schemas.microsoft.com/office/drawing/2014/main" id="{1CC72987-8C86-551B-F445-3D45FEE62B43}"/>
                </a:ext>
              </a:extLst>
            </p:cNvPr>
            <p:cNvSpPr/>
            <p:nvPr/>
          </p:nvSpPr>
          <p:spPr>
            <a:xfrm>
              <a:off x="4126815" y="2760704"/>
              <a:ext cx="380393" cy="363118"/>
            </a:xfrm>
            <a:custGeom>
              <a:avLst/>
              <a:gdLst/>
              <a:ahLst/>
              <a:cxnLst/>
              <a:rect l="l" t="t" r="r" b="b"/>
              <a:pathLst>
                <a:path w="11979" h="11435" extrusionOk="0">
                  <a:moveTo>
                    <a:pt x="7621" y="6921"/>
                  </a:moveTo>
                  <a:lnTo>
                    <a:pt x="8061" y="7373"/>
                  </a:lnTo>
                  <a:lnTo>
                    <a:pt x="7787" y="7659"/>
                  </a:lnTo>
                  <a:lnTo>
                    <a:pt x="7335" y="7207"/>
                  </a:lnTo>
                  <a:cubicBezTo>
                    <a:pt x="7442" y="7123"/>
                    <a:pt x="7526" y="7016"/>
                    <a:pt x="7621" y="6921"/>
                  </a:cubicBezTo>
                  <a:close/>
                  <a:moveTo>
                    <a:pt x="4552" y="328"/>
                  </a:moveTo>
                  <a:cubicBezTo>
                    <a:pt x="5525" y="328"/>
                    <a:pt x="6496" y="700"/>
                    <a:pt x="7228" y="1444"/>
                  </a:cubicBezTo>
                  <a:cubicBezTo>
                    <a:pt x="8645" y="2861"/>
                    <a:pt x="8704" y="5076"/>
                    <a:pt x="7466" y="6564"/>
                  </a:cubicBezTo>
                  <a:cubicBezTo>
                    <a:pt x="7311" y="6766"/>
                    <a:pt x="7156" y="6909"/>
                    <a:pt x="6978" y="7064"/>
                  </a:cubicBezTo>
                  <a:cubicBezTo>
                    <a:pt x="6279" y="7651"/>
                    <a:pt x="5417" y="7944"/>
                    <a:pt x="4554" y="7944"/>
                  </a:cubicBezTo>
                  <a:cubicBezTo>
                    <a:pt x="3579" y="7944"/>
                    <a:pt x="2603" y="7571"/>
                    <a:pt x="1858" y="6826"/>
                  </a:cubicBezTo>
                  <a:cubicBezTo>
                    <a:pt x="370" y="5338"/>
                    <a:pt x="370" y="2921"/>
                    <a:pt x="1858" y="1444"/>
                  </a:cubicBezTo>
                  <a:cubicBezTo>
                    <a:pt x="2602" y="700"/>
                    <a:pt x="3579" y="328"/>
                    <a:pt x="4552" y="328"/>
                  </a:cubicBezTo>
                  <a:close/>
                  <a:moveTo>
                    <a:pt x="8518" y="7440"/>
                  </a:moveTo>
                  <a:cubicBezTo>
                    <a:pt x="8550" y="7440"/>
                    <a:pt x="8580" y="7453"/>
                    <a:pt x="8597" y="7481"/>
                  </a:cubicBezTo>
                  <a:lnTo>
                    <a:pt x="9061" y="7897"/>
                  </a:lnTo>
                  <a:lnTo>
                    <a:pt x="8276" y="8683"/>
                  </a:lnTo>
                  <a:lnTo>
                    <a:pt x="7883" y="8195"/>
                  </a:lnTo>
                  <a:cubicBezTo>
                    <a:pt x="7847" y="8135"/>
                    <a:pt x="7847" y="8052"/>
                    <a:pt x="7883" y="8016"/>
                  </a:cubicBezTo>
                  <a:lnTo>
                    <a:pt x="8418" y="7481"/>
                  </a:lnTo>
                  <a:cubicBezTo>
                    <a:pt x="8444" y="7456"/>
                    <a:pt x="8482" y="7440"/>
                    <a:pt x="8518" y="7440"/>
                  </a:cubicBezTo>
                  <a:close/>
                  <a:moveTo>
                    <a:pt x="9335" y="8100"/>
                  </a:moveTo>
                  <a:lnTo>
                    <a:pt x="11252" y="9779"/>
                  </a:lnTo>
                  <a:cubicBezTo>
                    <a:pt x="11574" y="10064"/>
                    <a:pt x="11597" y="10576"/>
                    <a:pt x="11276" y="10886"/>
                  </a:cubicBezTo>
                  <a:cubicBezTo>
                    <a:pt x="11128" y="11033"/>
                    <a:pt x="10940" y="11105"/>
                    <a:pt x="10752" y="11105"/>
                  </a:cubicBezTo>
                  <a:cubicBezTo>
                    <a:pt x="10544" y="11105"/>
                    <a:pt x="10336" y="11018"/>
                    <a:pt x="10181" y="10850"/>
                  </a:cubicBezTo>
                  <a:lnTo>
                    <a:pt x="8514" y="8921"/>
                  </a:lnTo>
                  <a:lnTo>
                    <a:pt x="9335" y="8100"/>
                  </a:lnTo>
                  <a:close/>
                  <a:moveTo>
                    <a:pt x="4543" y="1"/>
                  </a:moveTo>
                  <a:cubicBezTo>
                    <a:pt x="3483" y="1"/>
                    <a:pt x="2424" y="402"/>
                    <a:pt x="1620" y="1206"/>
                  </a:cubicBezTo>
                  <a:cubicBezTo>
                    <a:pt x="1" y="2837"/>
                    <a:pt x="1" y="5457"/>
                    <a:pt x="1620" y="7064"/>
                  </a:cubicBezTo>
                  <a:cubicBezTo>
                    <a:pt x="2431" y="7875"/>
                    <a:pt x="3489" y="8272"/>
                    <a:pt x="4543" y="8272"/>
                  </a:cubicBezTo>
                  <a:cubicBezTo>
                    <a:pt x="5440" y="8272"/>
                    <a:pt x="6334" y="7985"/>
                    <a:pt x="7073" y="7421"/>
                  </a:cubicBezTo>
                  <a:lnTo>
                    <a:pt x="7561" y="7909"/>
                  </a:lnTo>
                  <a:cubicBezTo>
                    <a:pt x="7490" y="8076"/>
                    <a:pt x="7502" y="8278"/>
                    <a:pt x="7633" y="8409"/>
                  </a:cubicBezTo>
                  <a:lnTo>
                    <a:pt x="9954" y="11064"/>
                  </a:lnTo>
                  <a:cubicBezTo>
                    <a:pt x="10171" y="11312"/>
                    <a:pt x="10471" y="11434"/>
                    <a:pt x="10771" y="11434"/>
                  </a:cubicBezTo>
                  <a:cubicBezTo>
                    <a:pt x="11049" y="11434"/>
                    <a:pt x="11326" y="11330"/>
                    <a:pt x="11538" y="11124"/>
                  </a:cubicBezTo>
                  <a:cubicBezTo>
                    <a:pt x="11978" y="10671"/>
                    <a:pt x="11955" y="9945"/>
                    <a:pt x="11478" y="9540"/>
                  </a:cubicBezTo>
                  <a:lnTo>
                    <a:pt x="8823" y="7219"/>
                  </a:lnTo>
                  <a:cubicBezTo>
                    <a:pt x="8737" y="7139"/>
                    <a:pt x="8629" y="7104"/>
                    <a:pt x="8522" y="7104"/>
                  </a:cubicBezTo>
                  <a:cubicBezTo>
                    <a:pt x="8453" y="7104"/>
                    <a:pt x="8384" y="7119"/>
                    <a:pt x="8323" y="7147"/>
                  </a:cubicBezTo>
                  <a:lnTo>
                    <a:pt x="7823" y="6659"/>
                  </a:lnTo>
                  <a:cubicBezTo>
                    <a:pt x="9073" y="5052"/>
                    <a:pt x="8978" y="2694"/>
                    <a:pt x="7466" y="1206"/>
                  </a:cubicBezTo>
                  <a:cubicBezTo>
                    <a:pt x="6662" y="402"/>
                    <a:pt x="5603" y="1"/>
                    <a:pt x="4543" y="1"/>
                  </a:cubicBezTo>
                  <a:close/>
                </a:path>
              </a:pathLst>
            </a:custGeom>
            <a:grpFill/>
            <a:ln>
              <a:solidFill>
                <a:schemeClr val="accent5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" name="Google Shape;9505;p68">
              <a:extLst>
                <a:ext uri="{FF2B5EF4-FFF2-40B4-BE49-F238E27FC236}">
                  <a16:creationId xmlns:a16="http://schemas.microsoft.com/office/drawing/2014/main" id="{E9FFF128-F22C-C354-9103-5F81ABDD6E2B}"/>
                </a:ext>
              </a:extLst>
            </p:cNvPr>
            <p:cNvSpPr/>
            <p:nvPr/>
          </p:nvSpPr>
          <p:spPr>
            <a:xfrm>
              <a:off x="4278826" y="2791379"/>
              <a:ext cx="103998" cy="201962"/>
            </a:xfrm>
            <a:custGeom>
              <a:avLst/>
              <a:gdLst/>
              <a:ahLst/>
              <a:cxnLst/>
              <a:rect l="l" t="t" r="r" b="b"/>
              <a:pathLst>
                <a:path w="3275" h="6360" extrusionOk="0">
                  <a:moveTo>
                    <a:pt x="191" y="0"/>
                  </a:moveTo>
                  <a:cubicBezTo>
                    <a:pt x="106" y="0"/>
                    <a:pt x="35" y="59"/>
                    <a:pt x="24" y="157"/>
                  </a:cubicBezTo>
                  <a:cubicBezTo>
                    <a:pt x="0" y="264"/>
                    <a:pt x="60" y="335"/>
                    <a:pt x="167" y="347"/>
                  </a:cubicBezTo>
                  <a:cubicBezTo>
                    <a:pt x="798" y="442"/>
                    <a:pt x="1345" y="716"/>
                    <a:pt x="1786" y="1169"/>
                  </a:cubicBezTo>
                  <a:cubicBezTo>
                    <a:pt x="2905" y="2288"/>
                    <a:pt x="2905" y="4110"/>
                    <a:pt x="1786" y="5229"/>
                  </a:cubicBezTo>
                  <a:cubicBezTo>
                    <a:pt x="1345" y="5645"/>
                    <a:pt x="774" y="5931"/>
                    <a:pt x="167" y="6015"/>
                  </a:cubicBezTo>
                  <a:cubicBezTo>
                    <a:pt x="83" y="6038"/>
                    <a:pt x="24" y="6122"/>
                    <a:pt x="24" y="6217"/>
                  </a:cubicBezTo>
                  <a:cubicBezTo>
                    <a:pt x="36" y="6300"/>
                    <a:pt x="107" y="6360"/>
                    <a:pt x="179" y="6360"/>
                  </a:cubicBezTo>
                  <a:lnTo>
                    <a:pt x="214" y="6360"/>
                  </a:lnTo>
                  <a:cubicBezTo>
                    <a:pt x="917" y="6253"/>
                    <a:pt x="1536" y="5943"/>
                    <a:pt x="2024" y="5455"/>
                  </a:cubicBezTo>
                  <a:cubicBezTo>
                    <a:pt x="3274" y="4205"/>
                    <a:pt x="3274" y="2169"/>
                    <a:pt x="2024" y="919"/>
                  </a:cubicBezTo>
                  <a:cubicBezTo>
                    <a:pt x="1536" y="419"/>
                    <a:pt x="917" y="109"/>
                    <a:pt x="214" y="2"/>
                  </a:cubicBezTo>
                  <a:cubicBezTo>
                    <a:pt x="206" y="1"/>
                    <a:pt x="198" y="0"/>
                    <a:pt x="191" y="0"/>
                  </a:cubicBezTo>
                  <a:close/>
                </a:path>
              </a:pathLst>
            </a:custGeom>
            <a:grpFill/>
            <a:ln>
              <a:solidFill>
                <a:schemeClr val="accent5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" name="Google Shape;9506;p68">
              <a:extLst>
                <a:ext uri="{FF2B5EF4-FFF2-40B4-BE49-F238E27FC236}">
                  <a16:creationId xmlns:a16="http://schemas.microsoft.com/office/drawing/2014/main" id="{DCC1C840-CF0C-5062-212E-32E92966482D}"/>
                </a:ext>
              </a:extLst>
            </p:cNvPr>
            <p:cNvSpPr/>
            <p:nvPr/>
          </p:nvSpPr>
          <p:spPr>
            <a:xfrm>
              <a:off x="4159332" y="2791379"/>
              <a:ext cx="105903" cy="201962"/>
            </a:xfrm>
            <a:custGeom>
              <a:avLst/>
              <a:gdLst/>
              <a:ahLst/>
              <a:cxnLst/>
              <a:rect l="l" t="t" r="r" b="b"/>
              <a:pathLst>
                <a:path w="3335" h="6360" extrusionOk="0">
                  <a:moveTo>
                    <a:pt x="3162" y="1"/>
                  </a:moveTo>
                  <a:cubicBezTo>
                    <a:pt x="3156" y="1"/>
                    <a:pt x="3150" y="1"/>
                    <a:pt x="3144" y="2"/>
                  </a:cubicBezTo>
                  <a:cubicBezTo>
                    <a:pt x="2430" y="61"/>
                    <a:pt x="1775" y="383"/>
                    <a:pt x="1251" y="895"/>
                  </a:cubicBezTo>
                  <a:cubicBezTo>
                    <a:pt x="1" y="2145"/>
                    <a:pt x="1" y="4193"/>
                    <a:pt x="1251" y="5443"/>
                  </a:cubicBezTo>
                  <a:cubicBezTo>
                    <a:pt x="1775" y="5955"/>
                    <a:pt x="2430" y="6277"/>
                    <a:pt x="3144" y="6360"/>
                  </a:cubicBezTo>
                  <a:lnTo>
                    <a:pt x="3156" y="6360"/>
                  </a:lnTo>
                  <a:cubicBezTo>
                    <a:pt x="3251" y="6360"/>
                    <a:pt x="3311" y="6300"/>
                    <a:pt x="3323" y="6217"/>
                  </a:cubicBezTo>
                  <a:cubicBezTo>
                    <a:pt x="3334" y="6122"/>
                    <a:pt x="3263" y="6038"/>
                    <a:pt x="3168" y="6038"/>
                  </a:cubicBezTo>
                  <a:cubicBezTo>
                    <a:pt x="2537" y="5955"/>
                    <a:pt x="1941" y="5681"/>
                    <a:pt x="1477" y="5217"/>
                  </a:cubicBezTo>
                  <a:cubicBezTo>
                    <a:pt x="358" y="4098"/>
                    <a:pt x="358" y="2264"/>
                    <a:pt x="1477" y="1157"/>
                  </a:cubicBezTo>
                  <a:cubicBezTo>
                    <a:pt x="1941" y="692"/>
                    <a:pt x="2513" y="407"/>
                    <a:pt x="3168" y="335"/>
                  </a:cubicBezTo>
                  <a:cubicBezTo>
                    <a:pt x="3263" y="311"/>
                    <a:pt x="3334" y="240"/>
                    <a:pt x="3323" y="157"/>
                  </a:cubicBezTo>
                  <a:cubicBezTo>
                    <a:pt x="3312" y="68"/>
                    <a:pt x="3239" y="1"/>
                    <a:pt x="3162" y="1"/>
                  </a:cubicBezTo>
                  <a:close/>
                </a:path>
              </a:pathLst>
            </a:custGeom>
            <a:grpFill/>
            <a:ln>
              <a:solidFill>
                <a:schemeClr val="accent5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76633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76140F16-625D-D37C-0510-962E3B8A8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PŘÍNOS, ZÍSKANÉ DOVEDNOSTI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EF7E9516-4EC7-EEAD-C1AF-BCFEDD9A298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67289" y="1319737"/>
            <a:ext cx="9201794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Tx/>
              <a:buFont typeface="Arial" panose="020B0604020202020204" pitchFamily="34" charset="0"/>
              <a:buChar char="•"/>
              <a:tabLst/>
            </a:pP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Manjari" panose="020B0604020202020204" charset="0"/>
              <a:cs typeface="Manjari" panose="020B060402020202020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Tx/>
              <a:buFont typeface="Arial" panose="020B0604020202020204" pitchFamily="34" charset="0"/>
              <a:buChar char="•"/>
              <a:tabLst/>
            </a:pPr>
            <a:r>
              <a:rPr kumimoji="0" lang="cs-CZ" altLang="cs-CZ" sz="18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Jazykové dovednosti</a:t>
            </a:r>
            <a:endParaRPr lang="cs-CZ" altLang="cs-CZ" sz="180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Tx/>
              <a:buFont typeface="Arial" panose="020B0604020202020204" pitchFamily="34" charset="0"/>
              <a:buChar char="•"/>
              <a:tabLst/>
            </a:pP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Manjari" panose="020B0604020202020204" charset="0"/>
              <a:cs typeface="Manjari" panose="020B0604020202020204" charset="0"/>
            </a:endParaRPr>
          </a:p>
          <a:p>
            <a:pPr marL="285750" indent="-28575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Tx/>
              <a:buFont typeface="Arial" panose="020B0604020202020204" pitchFamily="34" charset="0"/>
              <a:buChar char="•"/>
            </a:pPr>
            <a:r>
              <a:rPr kumimoji="0" lang="cs-CZ" altLang="cs-CZ" sz="18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Organizační a administrativní schopnosti</a:t>
            </a:r>
            <a:r>
              <a:rPr lang="cs-CZ" altLang="cs-CZ" sz="1800">
                <a:solidFill>
                  <a:schemeClr val="tx1"/>
                </a:solidFill>
              </a:rPr>
              <a:t> </a:t>
            </a:r>
            <a:endParaRPr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Manjari" panose="020B0604020202020204" charset="0"/>
              <a:cs typeface="Manjari" panose="020B060402020202020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Tx/>
              <a:buFont typeface="Arial" panose="020B0604020202020204" pitchFamily="34" charset="0"/>
              <a:buChar char="•"/>
              <a:tabLst/>
            </a:pP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Manjari" panose="020B0604020202020204" charset="0"/>
              <a:cs typeface="Manjari" panose="020B060402020202020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Tx/>
              <a:buFont typeface="Arial" panose="020B0604020202020204" pitchFamily="34" charset="0"/>
              <a:buChar char="•"/>
              <a:tabLst/>
            </a:pPr>
            <a:r>
              <a:rPr kumimoji="0" lang="cs-CZ" altLang="cs-CZ" sz="18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Pedagogické dovednosti</a:t>
            </a:r>
            <a:endParaRPr lang="cs-CZ" altLang="cs-CZ" sz="180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Tx/>
              <a:buFont typeface="Arial" panose="020B0604020202020204" pitchFamily="34" charset="0"/>
              <a:buChar char="•"/>
              <a:tabLst/>
            </a:pP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Manjari" panose="020B0604020202020204" charset="0"/>
              <a:cs typeface="Manjari" panose="020B060402020202020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Tx/>
              <a:buFont typeface="Arial" panose="020B0604020202020204" pitchFamily="34" charset="0"/>
              <a:buChar char="•"/>
              <a:tabLst/>
            </a:pPr>
            <a:r>
              <a:rPr kumimoji="0" lang="cs-CZ" altLang="cs-CZ" sz="18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Komunikační dovednosti</a:t>
            </a:r>
            <a:endParaRPr lang="cs-CZ" altLang="cs-CZ" sz="180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Tx/>
              <a:buFont typeface="Arial" panose="020B0604020202020204" pitchFamily="34" charset="0"/>
              <a:buChar char="•"/>
              <a:tabLst/>
            </a:pP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Manjari" panose="020B0604020202020204" charset="0"/>
              <a:cs typeface="Manjari" panose="020B060402020202020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Tx/>
              <a:buFont typeface="Arial" panose="020B0604020202020204" pitchFamily="34" charset="0"/>
              <a:buChar char="•"/>
              <a:tabLst/>
            </a:pPr>
            <a:r>
              <a:rPr kumimoji="0" lang="cs-CZ" altLang="cs-CZ" sz="18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Kreativita a adaptabilita</a:t>
            </a:r>
            <a:endParaRPr lang="cs-CZ" altLang="cs-CZ" sz="1800">
              <a:solidFill>
                <a:schemeClr val="tx1"/>
              </a:solidFill>
              <a:latin typeface="Manjari" panose="020B0604020202020204" charset="0"/>
              <a:cs typeface="Manjari" panose="020B060402020202020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8" name="Google Shape;9502;p68">
            <a:extLst>
              <a:ext uri="{FF2B5EF4-FFF2-40B4-BE49-F238E27FC236}">
                <a16:creationId xmlns:a16="http://schemas.microsoft.com/office/drawing/2014/main" id="{3449F3BC-4235-5A86-6B9A-5676B7A3C156}"/>
              </a:ext>
            </a:extLst>
          </p:cNvPr>
          <p:cNvGrpSpPr/>
          <p:nvPr/>
        </p:nvGrpSpPr>
        <p:grpSpPr>
          <a:xfrm>
            <a:off x="823367" y="657074"/>
            <a:ext cx="379421" cy="340851"/>
            <a:chOff x="4126815" y="2760704"/>
            <a:chExt cx="380393" cy="363118"/>
          </a:xfrm>
          <a:solidFill>
            <a:schemeClr val="accent5"/>
          </a:solidFill>
        </p:grpSpPr>
        <p:sp>
          <p:nvSpPr>
            <p:cNvPr id="9" name="Google Shape;9503;p68">
              <a:extLst>
                <a:ext uri="{FF2B5EF4-FFF2-40B4-BE49-F238E27FC236}">
                  <a16:creationId xmlns:a16="http://schemas.microsoft.com/office/drawing/2014/main" id="{7FE0D4D5-F7FD-C25D-4CF9-A89DB0FA7AC5}"/>
                </a:ext>
              </a:extLst>
            </p:cNvPr>
            <p:cNvSpPr/>
            <p:nvPr/>
          </p:nvSpPr>
          <p:spPr>
            <a:xfrm>
              <a:off x="4219825" y="2822435"/>
              <a:ext cx="103267" cy="29056"/>
            </a:xfrm>
            <a:custGeom>
              <a:avLst/>
              <a:gdLst/>
              <a:ahLst/>
              <a:cxnLst/>
              <a:rect l="l" t="t" r="r" b="b"/>
              <a:pathLst>
                <a:path w="3252" h="915" extrusionOk="0">
                  <a:moveTo>
                    <a:pt x="1620" y="0"/>
                  </a:moveTo>
                  <a:cubicBezTo>
                    <a:pt x="1025" y="0"/>
                    <a:pt x="477" y="215"/>
                    <a:pt x="60" y="631"/>
                  </a:cubicBezTo>
                  <a:cubicBezTo>
                    <a:pt x="1" y="691"/>
                    <a:pt x="1" y="810"/>
                    <a:pt x="60" y="869"/>
                  </a:cubicBezTo>
                  <a:cubicBezTo>
                    <a:pt x="90" y="899"/>
                    <a:pt x="132" y="914"/>
                    <a:pt x="175" y="914"/>
                  </a:cubicBezTo>
                  <a:cubicBezTo>
                    <a:pt x="218" y="914"/>
                    <a:pt x="263" y="899"/>
                    <a:pt x="298" y="869"/>
                  </a:cubicBezTo>
                  <a:cubicBezTo>
                    <a:pt x="656" y="512"/>
                    <a:pt x="1120" y="322"/>
                    <a:pt x="1620" y="322"/>
                  </a:cubicBezTo>
                  <a:cubicBezTo>
                    <a:pt x="2132" y="322"/>
                    <a:pt x="2596" y="512"/>
                    <a:pt x="2953" y="869"/>
                  </a:cubicBezTo>
                  <a:cubicBezTo>
                    <a:pt x="2983" y="899"/>
                    <a:pt x="3028" y="914"/>
                    <a:pt x="3073" y="914"/>
                  </a:cubicBezTo>
                  <a:cubicBezTo>
                    <a:pt x="3117" y="914"/>
                    <a:pt x="3162" y="899"/>
                    <a:pt x="3192" y="869"/>
                  </a:cubicBezTo>
                  <a:cubicBezTo>
                    <a:pt x="3251" y="810"/>
                    <a:pt x="3251" y="691"/>
                    <a:pt x="3192" y="631"/>
                  </a:cubicBezTo>
                  <a:cubicBezTo>
                    <a:pt x="2775" y="215"/>
                    <a:pt x="2215" y="0"/>
                    <a:pt x="1620" y="0"/>
                  </a:cubicBezTo>
                  <a:close/>
                </a:path>
              </a:pathLst>
            </a:custGeom>
            <a:grpFill/>
            <a:ln>
              <a:solidFill>
                <a:schemeClr val="accent5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Google Shape;9504;p68">
              <a:extLst>
                <a:ext uri="{FF2B5EF4-FFF2-40B4-BE49-F238E27FC236}">
                  <a16:creationId xmlns:a16="http://schemas.microsoft.com/office/drawing/2014/main" id="{A0CDC9AC-C896-3532-C1D8-0B9EB7B1C232}"/>
                </a:ext>
              </a:extLst>
            </p:cNvPr>
            <p:cNvSpPr/>
            <p:nvPr/>
          </p:nvSpPr>
          <p:spPr>
            <a:xfrm>
              <a:off x="4126815" y="2760704"/>
              <a:ext cx="380393" cy="363118"/>
            </a:xfrm>
            <a:custGeom>
              <a:avLst/>
              <a:gdLst/>
              <a:ahLst/>
              <a:cxnLst/>
              <a:rect l="l" t="t" r="r" b="b"/>
              <a:pathLst>
                <a:path w="11979" h="11435" extrusionOk="0">
                  <a:moveTo>
                    <a:pt x="7621" y="6921"/>
                  </a:moveTo>
                  <a:lnTo>
                    <a:pt x="8061" y="7373"/>
                  </a:lnTo>
                  <a:lnTo>
                    <a:pt x="7787" y="7659"/>
                  </a:lnTo>
                  <a:lnTo>
                    <a:pt x="7335" y="7207"/>
                  </a:lnTo>
                  <a:cubicBezTo>
                    <a:pt x="7442" y="7123"/>
                    <a:pt x="7526" y="7016"/>
                    <a:pt x="7621" y="6921"/>
                  </a:cubicBezTo>
                  <a:close/>
                  <a:moveTo>
                    <a:pt x="4552" y="328"/>
                  </a:moveTo>
                  <a:cubicBezTo>
                    <a:pt x="5525" y="328"/>
                    <a:pt x="6496" y="700"/>
                    <a:pt x="7228" y="1444"/>
                  </a:cubicBezTo>
                  <a:cubicBezTo>
                    <a:pt x="8645" y="2861"/>
                    <a:pt x="8704" y="5076"/>
                    <a:pt x="7466" y="6564"/>
                  </a:cubicBezTo>
                  <a:cubicBezTo>
                    <a:pt x="7311" y="6766"/>
                    <a:pt x="7156" y="6909"/>
                    <a:pt x="6978" y="7064"/>
                  </a:cubicBezTo>
                  <a:cubicBezTo>
                    <a:pt x="6279" y="7651"/>
                    <a:pt x="5417" y="7944"/>
                    <a:pt x="4554" y="7944"/>
                  </a:cubicBezTo>
                  <a:cubicBezTo>
                    <a:pt x="3579" y="7944"/>
                    <a:pt x="2603" y="7571"/>
                    <a:pt x="1858" y="6826"/>
                  </a:cubicBezTo>
                  <a:cubicBezTo>
                    <a:pt x="370" y="5338"/>
                    <a:pt x="370" y="2921"/>
                    <a:pt x="1858" y="1444"/>
                  </a:cubicBezTo>
                  <a:cubicBezTo>
                    <a:pt x="2602" y="700"/>
                    <a:pt x="3579" y="328"/>
                    <a:pt x="4552" y="328"/>
                  </a:cubicBezTo>
                  <a:close/>
                  <a:moveTo>
                    <a:pt x="8518" y="7440"/>
                  </a:moveTo>
                  <a:cubicBezTo>
                    <a:pt x="8550" y="7440"/>
                    <a:pt x="8580" y="7453"/>
                    <a:pt x="8597" y="7481"/>
                  </a:cubicBezTo>
                  <a:lnTo>
                    <a:pt x="9061" y="7897"/>
                  </a:lnTo>
                  <a:lnTo>
                    <a:pt x="8276" y="8683"/>
                  </a:lnTo>
                  <a:lnTo>
                    <a:pt x="7883" y="8195"/>
                  </a:lnTo>
                  <a:cubicBezTo>
                    <a:pt x="7847" y="8135"/>
                    <a:pt x="7847" y="8052"/>
                    <a:pt x="7883" y="8016"/>
                  </a:cubicBezTo>
                  <a:lnTo>
                    <a:pt x="8418" y="7481"/>
                  </a:lnTo>
                  <a:cubicBezTo>
                    <a:pt x="8444" y="7456"/>
                    <a:pt x="8482" y="7440"/>
                    <a:pt x="8518" y="7440"/>
                  </a:cubicBezTo>
                  <a:close/>
                  <a:moveTo>
                    <a:pt x="9335" y="8100"/>
                  </a:moveTo>
                  <a:lnTo>
                    <a:pt x="11252" y="9779"/>
                  </a:lnTo>
                  <a:cubicBezTo>
                    <a:pt x="11574" y="10064"/>
                    <a:pt x="11597" y="10576"/>
                    <a:pt x="11276" y="10886"/>
                  </a:cubicBezTo>
                  <a:cubicBezTo>
                    <a:pt x="11128" y="11033"/>
                    <a:pt x="10940" y="11105"/>
                    <a:pt x="10752" y="11105"/>
                  </a:cubicBezTo>
                  <a:cubicBezTo>
                    <a:pt x="10544" y="11105"/>
                    <a:pt x="10336" y="11018"/>
                    <a:pt x="10181" y="10850"/>
                  </a:cubicBezTo>
                  <a:lnTo>
                    <a:pt x="8514" y="8921"/>
                  </a:lnTo>
                  <a:lnTo>
                    <a:pt x="9335" y="8100"/>
                  </a:lnTo>
                  <a:close/>
                  <a:moveTo>
                    <a:pt x="4543" y="1"/>
                  </a:moveTo>
                  <a:cubicBezTo>
                    <a:pt x="3483" y="1"/>
                    <a:pt x="2424" y="402"/>
                    <a:pt x="1620" y="1206"/>
                  </a:cubicBezTo>
                  <a:cubicBezTo>
                    <a:pt x="1" y="2837"/>
                    <a:pt x="1" y="5457"/>
                    <a:pt x="1620" y="7064"/>
                  </a:cubicBezTo>
                  <a:cubicBezTo>
                    <a:pt x="2431" y="7875"/>
                    <a:pt x="3489" y="8272"/>
                    <a:pt x="4543" y="8272"/>
                  </a:cubicBezTo>
                  <a:cubicBezTo>
                    <a:pt x="5440" y="8272"/>
                    <a:pt x="6334" y="7985"/>
                    <a:pt x="7073" y="7421"/>
                  </a:cubicBezTo>
                  <a:lnTo>
                    <a:pt x="7561" y="7909"/>
                  </a:lnTo>
                  <a:cubicBezTo>
                    <a:pt x="7490" y="8076"/>
                    <a:pt x="7502" y="8278"/>
                    <a:pt x="7633" y="8409"/>
                  </a:cubicBezTo>
                  <a:lnTo>
                    <a:pt x="9954" y="11064"/>
                  </a:lnTo>
                  <a:cubicBezTo>
                    <a:pt x="10171" y="11312"/>
                    <a:pt x="10471" y="11434"/>
                    <a:pt x="10771" y="11434"/>
                  </a:cubicBezTo>
                  <a:cubicBezTo>
                    <a:pt x="11049" y="11434"/>
                    <a:pt x="11326" y="11330"/>
                    <a:pt x="11538" y="11124"/>
                  </a:cubicBezTo>
                  <a:cubicBezTo>
                    <a:pt x="11978" y="10671"/>
                    <a:pt x="11955" y="9945"/>
                    <a:pt x="11478" y="9540"/>
                  </a:cubicBezTo>
                  <a:lnTo>
                    <a:pt x="8823" y="7219"/>
                  </a:lnTo>
                  <a:cubicBezTo>
                    <a:pt x="8737" y="7139"/>
                    <a:pt x="8629" y="7104"/>
                    <a:pt x="8522" y="7104"/>
                  </a:cubicBezTo>
                  <a:cubicBezTo>
                    <a:pt x="8453" y="7104"/>
                    <a:pt x="8384" y="7119"/>
                    <a:pt x="8323" y="7147"/>
                  </a:cubicBezTo>
                  <a:lnTo>
                    <a:pt x="7823" y="6659"/>
                  </a:lnTo>
                  <a:cubicBezTo>
                    <a:pt x="9073" y="5052"/>
                    <a:pt x="8978" y="2694"/>
                    <a:pt x="7466" y="1206"/>
                  </a:cubicBezTo>
                  <a:cubicBezTo>
                    <a:pt x="6662" y="402"/>
                    <a:pt x="5603" y="1"/>
                    <a:pt x="4543" y="1"/>
                  </a:cubicBezTo>
                  <a:close/>
                </a:path>
              </a:pathLst>
            </a:custGeom>
            <a:grpFill/>
            <a:ln>
              <a:solidFill>
                <a:schemeClr val="accent5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Google Shape;9505;p68">
              <a:extLst>
                <a:ext uri="{FF2B5EF4-FFF2-40B4-BE49-F238E27FC236}">
                  <a16:creationId xmlns:a16="http://schemas.microsoft.com/office/drawing/2014/main" id="{9992A0C4-2323-F585-80FE-BBDBE6348785}"/>
                </a:ext>
              </a:extLst>
            </p:cNvPr>
            <p:cNvSpPr/>
            <p:nvPr/>
          </p:nvSpPr>
          <p:spPr>
            <a:xfrm>
              <a:off x="4278826" y="2791379"/>
              <a:ext cx="103998" cy="201962"/>
            </a:xfrm>
            <a:custGeom>
              <a:avLst/>
              <a:gdLst/>
              <a:ahLst/>
              <a:cxnLst/>
              <a:rect l="l" t="t" r="r" b="b"/>
              <a:pathLst>
                <a:path w="3275" h="6360" extrusionOk="0">
                  <a:moveTo>
                    <a:pt x="191" y="0"/>
                  </a:moveTo>
                  <a:cubicBezTo>
                    <a:pt x="106" y="0"/>
                    <a:pt x="35" y="59"/>
                    <a:pt x="24" y="157"/>
                  </a:cubicBezTo>
                  <a:cubicBezTo>
                    <a:pt x="0" y="264"/>
                    <a:pt x="60" y="335"/>
                    <a:pt x="167" y="347"/>
                  </a:cubicBezTo>
                  <a:cubicBezTo>
                    <a:pt x="798" y="442"/>
                    <a:pt x="1345" y="716"/>
                    <a:pt x="1786" y="1169"/>
                  </a:cubicBezTo>
                  <a:cubicBezTo>
                    <a:pt x="2905" y="2288"/>
                    <a:pt x="2905" y="4110"/>
                    <a:pt x="1786" y="5229"/>
                  </a:cubicBezTo>
                  <a:cubicBezTo>
                    <a:pt x="1345" y="5645"/>
                    <a:pt x="774" y="5931"/>
                    <a:pt x="167" y="6015"/>
                  </a:cubicBezTo>
                  <a:cubicBezTo>
                    <a:pt x="83" y="6038"/>
                    <a:pt x="24" y="6122"/>
                    <a:pt x="24" y="6217"/>
                  </a:cubicBezTo>
                  <a:cubicBezTo>
                    <a:pt x="36" y="6300"/>
                    <a:pt x="107" y="6360"/>
                    <a:pt x="179" y="6360"/>
                  </a:cubicBezTo>
                  <a:lnTo>
                    <a:pt x="214" y="6360"/>
                  </a:lnTo>
                  <a:cubicBezTo>
                    <a:pt x="917" y="6253"/>
                    <a:pt x="1536" y="5943"/>
                    <a:pt x="2024" y="5455"/>
                  </a:cubicBezTo>
                  <a:cubicBezTo>
                    <a:pt x="3274" y="4205"/>
                    <a:pt x="3274" y="2169"/>
                    <a:pt x="2024" y="919"/>
                  </a:cubicBezTo>
                  <a:cubicBezTo>
                    <a:pt x="1536" y="419"/>
                    <a:pt x="917" y="109"/>
                    <a:pt x="214" y="2"/>
                  </a:cubicBezTo>
                  <a:cubicBezTo>
                    <a:pt x="206" y="1"/>
                    <a:pt x="198" y="0"/>
                    <a:pt x="191" y="0"/>
                  </a:cubicBezTo>
                  <a:close/>
                </a:path>
              </a:pathLst>
            </a:custGeom>
            <a:grpFill/>
            <a:ln>
              <a:solidFill>
                <a:schemeClr val="accent5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Google Shape;9506;p68">
              <a:extLst>
                <a:ext uri="{FF2B5EF4-FFF2-40B4-BE49-F238E27FC236}">
                  <a16:creationId xmlns:a16="http://schemas.microsoft.com/office/drawing/2014/main" id="{856C6CE2-D61D-E386-69D6-779D543491FC}"/>
                </a:ext>
              </a:extLst>
            </p:cNvPr>
            <p:cNvSpPr/>
            <p:nvPr/>
          </p:nvSpPr>
          <p:spPr>
            <a:xfrm>
              <a:off x="4159332" y="2791379"/>
              <a:ext cx="105903" cy="201962"/>
            </a:xfrm>
            <a:custGeom>
              <a:avLst/>
              <a:gdLst/>
              <a:ahLst/>
              <a:cxnLst/>
              <a:rect l="l" t="t" r="r" b="b"/>
              <a:pathLst>
                <a:path w="3335" h="6360" extrusionOk="0">
                  <a:moveTo>
                    <a:pt x="3162" y="1"/>
                  </a:moveTo>
                  <a:cubicBezTo>
                    <a:pt x="3156" y="1"/>
                    <a:pt x="3150" y="1"/>
                    <a:pt x="3144" y="2"/>
                  </a:cubicBezTo>
                  <a:cubicBezTo>
                    <a:pt x="2430" y="61"/>
                    <a:pt x="1775" y="383"/>
                    <a:pt x="1251" y="895"/>
                  </a:cubicBezTo>
                  <a:cubicBezTo>
                    <a:pt x="1" y="2145"/>
                    <a:pt x="1" y="4193"/>
                    <a:pt x="1251" y="5443"/>
                  </a:cubicBezTo>
                  <a:cubicBezTo>
                    <a:pt x="1775" y="5955"/>
                    <a:pt x="2430" y="6277"/>
                    <a:pt x="3144" y="6360"/>
                  </a:cubicBezTo>
                  <a:lnTo>
                    <a:pt x="3156" y="6360"/>
                  </a:lnTo>
                  <a:cubicBezTo>
                    <a:pt x="3251" y="6360"/>
                    <a:pt x="3311" y="6300"/>
                    <a:pt x="3323" y="6217"/>
                  </a:cubicBezTo>
                  <a:cubicBezTo>
                    <a:pt x="3334" y="6122"/>
                    <a:pt x="3263" y="6038"/>
                    <a:pt x="3168" y="6038"/>
                  </a:cubicBezTo>
                  <a:cubicBezTo>
                    <a:pt x="2537" y="5955"/>
                    <a:pt x="1941" y="5681"/>
                    <a:pt x="1477" y="5217"/>
                  </a:cubicBezTo>
                  <a:cubicBezTo>
                    <a:pt x="358" y="4098"/>
                    <a:pt x="358" y="2264"/>
                    <a:pt x="1477" y="1157"/>
                  </a:cubicBezTo>
                  <a:cubicBezTo>
                    <a:pt x="1941" y="692"/>
                    <a:pt x="2513" y="407"/>
                    <a:pt x="3168" y="335"/>
                  </a:cubicBezTo>
                  <a:cubicBezTo>
                    <a:pt x="3263" y="311"/>
                    <a:pt x="3334" y="240"/>
                    <a:pt x="3323" y="157"/>
                  </a:cubicBezTo>
                  <a:cubicBezTo>
                    <a:pt x="3312" y="68"/>
                    <a:pt x="3239" y="1"/>
                    <a:pt x="3162" y="1"/>
                  </a:cubicBezTo>
                  <a:close/>
                </a:path>
              </a:pathLst>
            </a:custGeom>
            <a:grpFill/>
            <a:ln>
              <a:solidFill>
                <a:schemeClr val="accent5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30420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31"/>
          <p:cNvSpPr/>
          <p:nvPr/>
        </p:nvSpPr>
        <p:spPr>
          <a:xfrm>
            <a:off x="720000" y="1147147"/>
            <a:ext cx="741099" cy="401201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anjari"/>
              <a:ea typeface="Manjari"/>
              <a:cs typeface="Manjari"/>
              <a:sym typeface="Manjari"/>
            </a:endParaRPr>
          </a:p>
        </p:txBody>
      </p:sp>
      <p:sp>
        <p:nvSpPr>
          <p:cNvPr id="419" name="Google Shape;419;p31"/>
          <p:cNvSpPr txBox="1">
            <a:spLocks noGrp="1"/>
          </p:cNvSpPr>
          <p:nvPr>
            <p:ph type="title"/>
          </p:nvPr>
        </p:nvSpPr>
        <p:spPr>
          <a:xfrm>
            <a:off x="720000" y="245582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OBSAH PREZENTACE</a:t>
            </a:r>
            <a:endParaRPr/>
          </a:p>
        </p:txBody>
      </p:sp>
      <p:sp>
        <p:nvSpPr>
          <p:cNvPr id="424" name="Google Shape;424;p31"/>
          <p:cNvSpPr txBox="1">
            <a:spLocks noGrp="1"/>
          </p:cNvSpPr>
          <p:nvPr>
            <p:ph type="title" idx="5"/>
          </p:nvPr>
        </p:nvSpPr>
        <p:spPr>
          <a:xfrm>
            <a:off x="833227" y="1225225"/>
            <a:ext cx="514643" cy="26945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01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28" name="Google Shape;428;p31"/>
          <p:cNvSpPr txBox="1">
            <a:spLocks noGrp="1"/>
          </p:cNvSpPr>
          <p:nvPr>
            <p:ph type="subTitle" idx="9"/>
          </p:nvPr>
        </p:nvSpPr>
        <p:spPr>
          <a:xfrm>
            <a:off x="1602940" y="1102871"/>
            <a:ext cx="1846820" cy="50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místo</a:t>
            </a:r>
            <a:endParaRPr b="1"/>
          </a:p>
        </p:txBody>
      </p:sp>
      <p:sp>
        <p:nvSpPr>
          <p:cNvPr id="23" name="Google Shape;415;p31">
            <a:extLst>
              <a:ext uri="{FF2B5EF4-FFF2-40B4-BE49-F238E27FC236}">
                <a16:creationId xmlns:a16="http://schemas.microsoft.com/office/drawing/2014/main" id="{0DE88108-BB4F-5FCF-0559-0B9C239319DC}"/>
              </a:ext>
            </a:extLst>
          </p:cNvPr>
          <p:cNvSpPr/>
          <p:nvPr/>
        </p:nvSpPr>
        <p:spPr>
          <a:xfrm>
            <a:off x="692415" y="4194129"/>
            <a:ext cx="741099" cy="401201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anjari"/>
              <a:ea typeface="Manjari"/>
              <a:cs typeface="Manjari"/>
              <a:sym typeface="Manjari"/>
            </a:endParaRPr>
          </a:p>
        </p:txBody>
      </p:sp>
      <p:sp>
        <p:nvSpPr>
          <p:cNvPr id="24" name="Google Shape;415;p31">
            <a:extLst>
              <a:ext uri="{FF2B5EF4-FFF2-40B4-BE49-F238E27FC236}">
                <a16:creationId xmlns:a16="http://schemas.microsoft.com/office/drawing/2014/main" id="{641272A0-D512-B501-F128-D9D679377F4F}"/>
              </a:ext>
            </a:extLst>
          </p:cNvPr>
          <p:cNvSpPr/>
          <p:nvPr/>
        </p:nvSpPr>
        <p:spPr>
          <a:xfrm>
            <a:off x="686613" y="2112092"/>
            <a:ext cx="741099" cy="401201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anjari"/>
              <a:ea typeface="Manjari"/>
              <a:cs typeface="Manjari"/>
              <a:sym typeface="Manjari"/>
            </a:endParaRPr>
          </a:p>
        </p:txBody>
      </p:sp>
      <p:sp>
        <p:nvSpPr>
          <p:cNvPr id="25" name="Google Shape;415;p31">
            <a:extLst>
              <a:ext uri="{FF2B5EF4-FFF2-40B4-BE49-F238E27FC236}">
                <a16:creationId xmlns:a16="http://schemas.microsoft.com/office/drawing/2014/main" id="{4DD14262-82F2-B454-9447-8C2F93CE5F85}"/>
              </a:ext>
            </a:extLst>
          </p:cNvPr>
          <p:cNvSpPr/>
          <p:nvPr/>
        </p:nvSpPr>
        <p:spPr>
          <a:xfrm>
            <a:off x="692416" y="3169079"/>
            <a:ext cx="741099" cy="401201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anjari"/>
              <a:ea typeface="Manjari"/>
              <a:cs typeface="Manjari"/>
              <a:sym typeface="Manjari"/>
            </a:endParaRPr>
          </a:p>
        </p:txBody>
      </p:sp>
      <p:sp>
        <p:nvSpPr>
          <p:cNvPr id="26" name="Google Shape;415;p31">
            <a:extLst>
              <a:ext uri="{FF2B5EF4-FFF2-40B4-BE49-F238E27FC236}">
                <a16:creationId xmlns:a16="http://schemas.microsoft.com/office/drawing/2014/main" id="{6D9A26AD-C37F-9D57-A660-1A64BE10F595}"/>
              </a:ext>
            </a:extLst>
          </p:cNvPr>
          <p:cNvSpPr/>
          <p:nvPr/>
        </p:nvSpPr>
        <p:spPr>
          <a:xfrm>
            <a:off x="5072544" y="1153670"/>
            <a:ext cx="741099" cy="401201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anjari"/>
              <a:ea typeface="Manjari"/>
              <a:cs typeface="Manjari"/>
              <a:sym typeface="Manjari"/>
            </a:endParaRPr>
          </a:p>
        </p:txBody>
      </p:sp>
      <p:sp>
        <p:nvSpPr>
          <p:cNvPr id="27" name="Google Shape;415;p31">
            <a:extLst>
              <a:ext uri="{FF2B5EF4-FFF2-40B4-BE49-F238E27FC236}">
                <a16:creationId xmlns:a16="http://schemas.microsoft.com/office/drawing/2014/main" id="{173AE44A-38D4-3B1F-8DDB-850387CF7C1F}"/>
              </a:ext>
            </a:extLst>
          </p:cNvPr>
          <p:cNvSpPr/>
          <p:nvPr/>
        </p:nvSpPr>
        <p:spPr>
          <a:xfrm>
            <a:off x="5064064" y="2107883"/>
            <a:ext cx="741099" cy="401201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anjari"/>
              <a:ea typeface="Manjari"/>
              <a:cs typeface="Manjari"/>
              <a:sym typeface="Manjari"/>
            </a:endParaRPr>
          </a:p>
        </p:txBody>
      </p:sp>
      <p:sp>
        <p:nvSpPr>
          <p:cNvPr id="29" name="Google Shape;415;p31">
            <a:extLst>
              <a:ext uri="{FF2B5EF4-FFF2-40B4-BE49-F238E27FC236}">
                <a16:creationId xmlns:a16="http://schemas.microsoft.com/office/drawing/2014/main" id="{85B91028-109E-3941-320C-397CCF232750}"/>
              </a:ext>
            </a:extLst>
          </p:cNvPr>
          <p:cNvSpPr/>
          <p:nvPr/>
        </p:nvSpPr>
        <p:spPr>
          <a:xfrm>
            <a:off x="5072544" y="3172164"/>
            <a:ext cx="741099" cy="401201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anjari"/>
              <a:ea typeface="Manjari"/>
              <a:cs typeface="Manjari"/>
              <a:sym typeface="Manjari"/>
            </a:endParaRPr>
          </a:p>
        </p:txBody>
      </p:sp>
      <p:sp>
        <p:nvSpPr>
          <p:cNvPr id="31" name="Google Shape;424;p31">
            <a:extLst>
              <a:ext uri="{FF2B5EF4-FFF2-40B4-BE49-F238E27FC236}">
                <a16:creationId xmlns:a16="http://schemas.microsoft.com/office/drawing/2014/main" id="{0973FBC7-85EA-EF8B-5B28-FE59C881682A}"/>
              </a:ext>
            </a:extLst>
          </p:cNvPr>
          <p:cNvSpPr txBox="1">
            <a:spLocks/>
          </p:cNvSpPr>
          <p:nvPr/>
        </p:nvSpPr>
        <p:spPr>
          <a:xfrm>
            <a:off x="686612" y="2152852"/>
            <a:ext cx="741099" cy="309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Tenor Sans"/>
              <a:buNone/>
              <a:defRPr sz="2600" b="0" i="0" u="none" strike="noStrike" cap="none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Tenor Sans"/>
              <a:buNone/>
              <a:defRPr sz="2600" b="1" i="0" u="none" strike="noStrike" cap="none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Tenor Sans"/>
              <a:buNone/>
              <a:defRPr sz="2600" b="1" i="0" u="none" strike="noStrike" cap="none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Tenor Sans"/>
              <a:buNone/>
              <a:defRPr sz="2600" b="1" i="0" u="none" strike="noStrike" cap="none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Tenor Sans"/>
              <a:buNone/>
              <a:defRPr sz="2600" b="1" i="0" u="none" strike="noStrike" cap="none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Tenor Sans"/>
              <a:buNone/>
              <a:defRPr sz="2600" b="1" i="0" u="none" strike="noStrike" cap="none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Tenor Sans"/>
              <a:buNone/>
              <a:defRPr sz="2600" b="1" i="0" u="none" strike="noStrike" cap="none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Tenor Sans"/>
              <a:buNone/>
              <a:defRPr sz="2600" b="1" i="0" u="none" strike="noStrike" cap="none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Tenor Sans"/>
              <a:buNone/>
              <a:defRPr sz="2600" b="1" i="0" u="none" strike="noStrike" cap="none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9pPr>
          </a:lstStyle>
          <a:p>
            <a:r>
              <a:rPr lang="cs-CZ"/>
              <a:t>02</a:t>
            </a:r>
            <a:endParaRPr lang="en"/>
          </a:p>
        </p:txBody>
      </p:sp>
      <p:sp>
        <p:nvSpPr>
          <p:cNvPr id="384" name="Google Shape;424;p31">
            <a:extLst>
              <a:ext uri="{FF2B5EF4-FFF2-40B4-BE49-F238E27FC236}">
                <a16:creationId xmlns:a16="http://schemas.microsoft.com/office/drawing/2014/main" id="{D0E07F3A-6801-DA69-C102-549D04B679B7}"/>
              </a:ext>
            </a:extLst>
          </p:cNvPr>
          <p:cNvSpPr txBox="1">
            <a:spLocks/>
          </p:cNvSpPr>
          <p:nvPr/>
        </p:nvSpPr>
        <p:spPr>
          <a:xfrm rot="10800000" flipV="1">
            <a:off x="692415" y="3182404"/>
            <a:ext cx="741098" cy="401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Tenor Sans"/>
              <a:buNone/>
              <a:defRPr sz="2600" b="0" i="0" u="none" strike="noStrike" cap="none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Tenor Sans"/>
              <a:buNone/>
              <a:defRPr sz="2600" b="1" i="0" u="none" strike="noStrike" cap="none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Tenor Sans"/>
              <a:buNone/>
              <a:defRPr sz="2600" b="1" i="0" u="none" strike="noStrike" cap="none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Tenor Sans"/>
              <a:buNone/>
              <a:defRPr sz="2600" b="1" i="0" u="none" strike="noStrike" cap="none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Tenor Sans"/>
              <a:buNone/>
              <a:defRPr sz="2600" b="1" i="0" u="none" strike="noStrike" cap="none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Tenor Sans"/>
              <a:buNone/>
              <a:defRPr sz="2600" b="1" i="0" u="none" strike="noStrike" cap="none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Tenor Sans"/>
              <a:buNone/>
              <a:defRPr sz="2600" b="1" i="0" u="none" strike="noStrike" cap="none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Tenor Sans"/>
              <a:buNone/>
              <a:defRPr sz="2600" b="1" i="0" u="none" strike="noStrike" cap="none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Tenor Sans"/>
              <a:buNone/>
              <a:defRPr sz="2600" b="1" i="0" u="none" strike="noStrike" cap="none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9pPr>
          </a:lstStyle>
          <a:p>
            <a:r>
              <a:rPr lang="en"/>
              <a:t>0</a:t>
            </a:r>
            <a:r>
              <a:rPr lang="cs-CZ"/>
              <a:t>3</a:t>
            </a:r>
            <a:endParaRPr lang="en"/>
          </a:p>
        </p:txBody>
      </p:sp>
      <p:sp>
        <p:nvSpPr>
          <p:cNvPr id="385" name="Google Shape;424;p31">
            <a:extLst>
              <a:ext uri="{FF2B5EF4-FFF2-40B4-BE49-F238E27FC236}">
                <a16:creationId xmlns:a16="http://schemas.microsoft.com/office/drawing/2014/main" id="{47954568-7BC1-B0CD-3DBA-91ACA2CAEB47}"/>
              </a:ext>
            </a:extLst>
          </p:cNvPr>
          <p:cNvSpPr txBox="1">
            <a:spLocks/>
          </p:cNvSpPr>
          <p:nvPr/>
        </p:nvSpPr>
        <p:spPr>
          <a:xfrm>
            <a:off x="738912" y="4205716"/>
            <a:ext cx="648101" cy="378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Tenor Sans"/>
              <a:buNone/>
              <a:defRPr sz="2600" b="0" i="0" u="none" strike="noStrike" cap="none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Tenor Sans"/>
              <a:buNone/>
              <a:defRPr sz="2600" b="1" i="0" u="none" strike="noStrike" cap="none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Tenor Sans"/>
              <a:buNone/>
              <a:defRPr sz="2600" b="1" i="0" u="none" strike="noStrike" cap="none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Tenor Sans"/>
              <a:buNone/>
              <a:defRPr sz="2600" b="1" i="0" u="none" strike="noStrike" cap="none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Tenor Sans"/>
              <a:buNone/>
              <a:defRPr sz="2600" b="1" i="0" u="none" strike="noStrike" cap="none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Tenor Sans"/>
              <a:buNone/>
              <a:defRPr sz="2600" b="1" i="0" u="none" strike="noStrike" cap="none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Tenor Sans"/>
              <a:buNone/>
              <a:defRPr sz="2600" b="1" i="0" u="none" strike="noStrike" cap="none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Tenor Sans"/>
              <a:buNone/>
              <a:defRPr sz="2600" b="1" i="0" u="none" strike="noStrike" cap="none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Tenor Sans"/>
              <a:buNone/>
              <a:defRPr sz="2600" b="1" i="0" u="none" strike="noStrike" cap="none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9pPr>
          </a:lstStyle>
          <a:p>
            <a:r>
              <a:rPr lang="en"/>
              <a:t>0</a:t>
            </a:r>
            <a:r>
              <a:rPr lang="cs-CZ"/>
              <a:t>4</a:t>
            </a:r>
            <a:endParaRPr lang="en"/>
          </a:p>
        </p:txBody>
      </p:sp>
      <p:sp>
        <p:nvSpPr>
          <p:cNvPr id="386" name="Google Shape;424;p31">
            <a:extLst>
              <a:ext uri="{FF2B5EF4-FFF2-40B4-BE49-F238E27FC236}">
                <a16:creationId xmlns:a16="http://schemas.microsoft.com/office/drawing/2014/main" id="{4F4908B5-BE8D-4B9F-C1A6-F1F88BF39AD5}"/>
              </a:ext>
            </a:extLst>
          </p:cNvPr>
          <p:cNvSpPr txBox="1">
            <a:spLocks/>
          </p:cNvSpPr>
          <p:nvPr/>
        </p:nvSpPr>
        <p:spPr>
          <a:xfrm>
            <a:off x="5040508" y="1116705"/>
            <a:ext cx="855306" cy="502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Tenor Sans"/>
              <a:buNone/>
              <a:defRPr sz="2600" b="0" i="0" u="none" strike="noStrike" cap="none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Tenor Sans"/>
              <a:buNone/>
              <a:defRPr sz="2600" b="1" i="0" u="none" strike="noStrike" cap="none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Tenor Sans"/>
              <a:buNone/>
              <a:defRPr sz="2600" b="1" i="0" u="none" strike="noStrike" cap="none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Tenor Sans"/>
              <a:buNone/>
              <a:defRPr sz="2600" b="1" i="0" u="none" strike="noStrike" cap="none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Tenor Sans"/>
              <a:buNone/>
              <a:defRPr sz="2600" b="1" i="0" u="none" strike="noStrike" cap="none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Tenor Sans"/>
              <a:buNone/>
              <a:defRPr sz="2600" b="1" i="0" u="none" strike="noStrike" cap="none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Tenor Sans"/>
              <a:buNone/>
              <a:defRPr sz="2600" b="1" i="0" u="none" strike="noStrike" cap="none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Tenor Sans"/>
              <a:buNone/>
              <a:defRPr sz="2600" b="1" i="0" u="none" strike="noStrike" cap="none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Tenor Sans"/>
              <a:buNone/>
              <a:defRPr sz="2600" b="1" i="0" u="none" strike="noStrike" cap="none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9pPr>
          </a:lstStyle>
          <a:p>
            <a:r>
              <a:rPr lang="en"/>
              <a:t>0</a:t>
            </a:r>
            <a:r>
              <a:rPr lang="cs-CZ"/>
              <a:t>5</a:t>
            </a:r>
            <a:endParaRPr lang="en"/>
          </a:p>
        </p:txBody>
      </p:sp>
      <p:sp>
        <p:nvSpPr>
          <p:cNvPr id="387" name="Google Shape;424;p31">
            <a:extLst>
              <a:ext uri="{FF2B5EF4-FFF2-40B4-BE49-F238E27FC236}">
                <a16:creationId xmlns:a16="http://schemas.microsoft.com/office/drawing/2014/main" id="{B7641FB3-53AB-38B1-42DF-B369AF231322}"/>
              </a:ext>
            </a:extLst>
          </p:cNvPr>
          <p:cNvSpPr txBox="1">
            <a:spLocks/>
          </p:cNvSpPr>
          <p:nvPr/>
        </p:nvSpPr>
        <p:spPr>
          <a:xfrm>
            <a:off x="5006960" y="2086140"/>
            <a:ext cx="855306" cy="4604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Tenor Sans"/>
              <a:buNone/>
              <a:defRPr sz="2600" b="0" i="0" u="none" strike="noStrike" cap="none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Tenor Sans"/>
              <a:buNone/>
              <a:defRPr sz="2600" b="1" i="0" u="none" strike="noStrike" cap="none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Tenor Sans"/>
              <a:buNone/>
              <a:defRPr sz="2600" b="1" i="0" u="none" strike="noStrike" cap="none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Tenor Sans"/>
              <a:buNone/>
              <a:defRPr sz="2600" b="1" i="0" u="none" strike="noStrike" cap="none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Tenor Sans"/>
              <a:buNone/>
              <a:defRPr sz="2600" b="1" i="0" u="none" strike="noStrike" cap="none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Tenor Sans"/>
              <a:buNone/>
              <a:defRPr sz="2600" b="1" i="0" u="none" strike="noStrike" cap="none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Tenor Sans"/>
              <a:buNone/>
              <a:defRPr sz="2600" b="1" i="0" u="none" strike="noStrike" cap="none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Tenor Sans"/>
              <a:buNone/>
              <a:defRPr sz="2600" b="1" i="0" u="none" strike="noStrike" cap="none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Tenor Sans"/>
              <a:buNone/>
              <a:defRPr sz="2600" b="1" i="0" u="none" strike="noStrike" cap="none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9pPr>
          </a:lstStyle>
          <a:p>
            <a:r>
              <a:rPr lang="en"/>
              <a:t>0</a:t>
            </a:r>
            <a:r>
              <a:rPr lang="cs-CZ"/>
              <a:t>6</a:t>
            </a:r>
            <a:endParaRPr lang="en"/>
          </a:p>
        </p:txBody>
      </p:sp>
      <p:sp>
        <p:nvSpPr>
          <p:cNvPr id="388" name="Google Shape;424;p31">
            <a:extLst>
              <a:ext uri="{FF2B5EF4-FFF2-40B4-BE49-F238E27FC236}">
                <a16:creationId xmlns:a16="http://schemas.microsoft.com/office/drawing/2014/main" id="{C8C9AC47-E399-4925-89B8-72044DC56671}"/>
              </a:ext>
            </a:extLst>
          </p:cNvPr>
          <p:cNvSpPr txBox="1">
            <a:spLocks/>
          </p:cNvSpPr>
          <p:nvPr/>
        </p:nvSpPr>
        <p:spPr>
          <a:xfrm>
            <a:off x="5072544" y="3199663"/>
            <a:ext cx="745637" cy="384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Tenor Sans"/>
              <a:buNone/>
              <a:defRPr sz="2600" b="0" i="0" u="none" strike="noStrike" cap="none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Tenor Sans"/>
              <a:buNone/>
              <a:defRPr sz="2600" b="1" i="0" u="none" strike="noStrike" cap="none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Tenor Sans"/>
              <a:buNone/>
              <a:defRPr sz="2600" b="1" i="0" u="none" strike="noStrike" cap="none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Tenor Sans"/>
              <a:buNone/>
              <a:defRPr sz="2600" b="1" i="0" u="none" strike="noStrike" cap="none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Tenor Sans"/>
              <a:buNone/>
              <a:defRPr sz="2600" b="1" i="0" u="none" strike="noStrike" cap="none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Tenor Sans"/>
              <a:buNone/>
              <a:defRPr sz="2600" b="1" i="0" u="none" strike="noStrike" cap="none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Tenor Sans"/>
              <a:buNone/>
              <a:defRPr sz="2600" b="1" i="0" u="none" strike="noStrike" cap="none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Tenor Sans"/>
              <a:buNone/>
              <a:defRPr sz="2600" b="1" i="0" u="none" strike="noStrike" cap="none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Tenor Sans"/>
              <a:buNone/>
              <a:defRPr sz="2600" b="1" i="0" u="none" strike="noStrike" cap="none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9pPr>
          </a:lstStyle>
          <a:p>
            <a:r>
              <a:rPr lang="en"/>
              <a:t>0</a:t>
            </a:r>
            <a:r>
              <a:rPr lang="cs-CZ"/>
              <a:t>7</a:t>
            </a:r>
            <a:endParaRPr lang="en"/>
          </a:p>
        </p:txBody>
      </p:sp>
      <p:sp>
        <p:nvSpPr>
          <p:cNvPr id="389" name="Google Shape;428;p31">
            <a:extLst>
              <a:ext uri="{FF2B5EF4-FFF2-40B4-BE49-F238E27FC236}">
                <a16:creationId xmlns:a16="http://schemas.microsoft.com/office/drawing/2014/main" id="{698240FF-9830-DB0C-5AF2-962551D99571}"/>
              </a:ext>
            </a:extLst>
          </p:cNvPr>
          <p:cNvSpPr txBox="1">
            <a:spLocks/>
          </p:cNvSpPr>
          <p:nvPr/>
        </p:nvSpPr>
        <p:spPr>
          <a:xfrm>
            <a:off x="1566276" y="2072639"/>
            <a:ext cx="1792919" cy="5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enor Sans"/>
              <a:buNone/>
              <a:defRPr sz="2000" b="1" i="0" u="none" strike="noStrike" cap="none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enor Sans"/>
              <a:buNone/>
              <a:defRPr sz="2000" b="1" i="0" u="none" strike="noStrike" cap="none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enor Sans"/>
              <a:buNone/>
              <a:defRPr sz="2000" b="1" i="0" u="none" strike="noStrike" cap="none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enor Sans"/>
              <a:buNone/>
              <a:defRPr sz="2000" b="1" i="0" u="none" strike="noStrike" cap="none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enor Sans"/>
              <a:buNone/>
              <a:defRPr sz="2000" b="1" i="0" u="none" strike="noStrike" cap="none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enor Sans"/>
              <a:buNone/>
              <a:defRPr sz="2000" b="1" i="0" u="none" strike="noStrike" cap="none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enor Sans"/>
              <a:buNone/>
              <a:defRPr sz="2000" b="1" i="0" u="none" strike="noStrike" cap="none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enor Sans"/>
              <a:buNone/>
              <a:defRPr sz="2000" b="1" i="0" u="none" strike="noStrike" cap="none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enor Sans"/>
              <a:buNone/>
              <a:defRPr sz="2000" b="1" i="0" u="none" strike="noStrike" cap="none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9pPr>
          </a:lstStyle>
          <a:p>
            <a:pPr marL="0" indent="0" algn="l"/>
            <a:r>
              <a:rPr lang="cs-CZ"/>
              <a:t>trvání pobytu</a:t>
            </a:r>
          </a:p>
        </p:txBody>
      </p:sp>
      <p:sp>
        <p:nvSpPr>
          <p:cNvPr id="390" name="Google Shape;428;p31">
            <a:extLst>
              <a:ext uri="{FF2B5EF4-FFF2-40B4-BE49-F238E27FC236}">
                <a16:creationId xmlns:a16="http://schemas.microsoft.com/office/drawing/2014/main" id="{BA7D6157-EFFF-CF15-30C3-245C57187A78}"/>
              </a:ext>
            </a:extLst>
          </p:cNvPr>
          <p:cNvSpPr txBox="1">
            <a:spLocks/>
          </p:cNvSpPr>
          <p:nvPr/>
        </p:nvSpPr>
        <p:spPr>
          <a:xfrm>
            <a:off x="1566276" y="3126745"/>
            <a:ext cx="2973600" cy="5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enor Sans"/>
              <a:buNone/>
              <a:defRPr sz="2000" b="1" i="0" u="none" strike="noStrike" cap="none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enor Sans"/>
              <a:buNone/>
              <a:defRPr sz="2000" b="1" i="0" u="none" strike="noStrike" cap="none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enor Sans"/>
              <a:buNone/>
              <a:defRPr sz="2000" b="1" i="0" u="none" strike="noStrike" cap="none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enor Sans"/>
              <a:buNone/>
              <a:defRPr sz="2000" b="1" i="0" u="none" strike="noStrike" cap="none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enor Sans"/>
              <a:buNone/>
              <a:defRPr sz="2000" b="1" i="0" u="none" strike="noStrike" cap="none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enor Sans"/>
              <a:buNone/>
              <a:defRPr sz="2000" b="1" i="0" u="none" strike="noStrike" cap="none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enor Sans"/>
              <a:buNone/>
              <a:defRPr sz="2000" b="1" i="0" u="none" strike="noStrike" cap="none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enor Sans"/>
              <a:buNone/>
              <a:defRPr sz="2000" b="1" i="0" u="none" strike="noStrike" cap="none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enor Sans"/>
              <a:buNone/>
              <a:defRPr sz="2000" b="1" i="0" u="none" strike="noStrike" cap="none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9pPr>
          </a:lstStyle>
          <a:p>
            <a:pPr marL="0" indent="0" algn="l"/>
            <a:r>
              <a:rPr lang="cs-CZ"/>
              <a:t>firma</a:t>
            </a:r>
          </a:p>
        </p:txBody>
      </p:sp>
      <p:sp>
        <p:nvSpPr>
          <p:cNvPr id="391" name="Google Shape;428;p31">
            <a:extLst>
              <a:ext uri="{FF2B5EF4-FFF2-40B4-BE49-F238E27FC236}">
                <a16:creationId xmlns:a16="http://schemas.microsoft.com/office/drawing/2014/main" id="{54C7A9FB-4931-B337-514F-EC613E3BC1B0}"/>
              </a:ext>
            </a:extLst>
          </p:cNvPr>
          <p:cNvSpPr txBox="1">
            <a:spLocks/>
          </p:cNvSpPr>
          <p:nvPr/>
        </p:nvSpPr>
        <p:spPr>
          <a:xfrm>
            <a:off x="5999386" y="3501082"/>
            <a:ext cx="2598144" cy="5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enor Sans"/>
              <a:buNone/>
              <a:defRPr sz="2000" b="1" i="0" u="none" strike="noStrike" cap="none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enor Sans"/>
              <a:buNone/>
              <a:defRPr sz="2000" b="1" i="0" u="none" strike="noStrike" cap="none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enor Sans"/>
              <a:buNone/>
              <a:defRPr sz="2000" b="1" i="0" u="none" strike="noStrike" cap="none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enor Sans"/>
              <a:buNone/>
              <a:defRPr sz="2000" b="1" i="0" u="none" strike="noStrike" cap="none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enor Sans"/>
              <a:buNone/>
              <a:defRPr sz="2000" b="1" i="0" u="none" strike="noStrike" cap="none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enor Sans"/>
              <a:buNone/>
              <a:defRPr sz="2000" b="1" i="0" u="none" strike="noStrike" cap="none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enor Sans"/>
              <a:buNone/>
              <a:defRPr sz="2000" b="1" i="0" u="none" strike="noStrike" cap="none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enor Sans"/>
              <a:buNone/>
              <a:defRPr sz="2000" b="1" i="0" u="none" strike="noStrike" cap="none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enor Sans"/>
              <a:buNone/>
              <a:defRPr sz="2000" b="1" i="0" u="none" strike="noStrike" cap="none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9pPr>
          </a:lstStyle>
          <a:p>
            <a:pPr marL="0" indent="0" algn="l"/>
            <a:r>
              <a:rPr lang="cs-CZ"/>
              <a:t>přínos, získané dovednosti</a:t>
            </a:r>
          </a:p>
        </p:txBody>
      </p:sp>
      <p:sp>
        <p:nvSpPr>
          <p:cNvPr id="392" name="Google Shape;428;p31">
            <a:extLst>
              <a:ext uri="{FF2B5EF4-FFF2-40B4-BE49-F238E27FC236}">
                <a16:creationId xmlns:a16="http://schemas.microsoft.com/office/drawing/2014/main" id="{DF06A79C-FFC2-8EEA-1FA0-09D2B6F0BD49}"/>
              </a:ext>
            </a:extLst>
          </p:cNvPr>
          <p:cNvSpPr txBox="1">
            <a:spLocks/>
          </p:cNvSpPr>
          <p:nvPr/>
        </p:nvSpPr>
        <p:spPr>
          <a:xfrm>
            <a:off x="6024453" y="2064951"/>
            <a:ext cx="2973600" cy="5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enor Sans"/>
              <a:buNone/>
              <a:defRPr sz="2000" b="1" i="0" u="none" strike="noStrike" cap="none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enor Sans"/>
              <a:buNone/>
              <a:defRPr sz="2000" b="1" i="0" u="none" strike="noStrike" cap="none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enor Sans"/>
              <a:buNone/>
              <a:defRPr sz="2000" b="1" i="0" u="none" strike="noStrike" cap="none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enor Sans"/>
              <a:buNone/>
              <a:defRPr sz="2000" b="1" i="0" u="none" strike="noStrike" cap="none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enor Sans"/>
              <a:buNone/>
              <a:defRPr sz="2000" b="1" i="0" u="none" strike="noStrike" cap="none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enor Sans"/>
              <a:buNone/>
              <a:defRPr sz="2000" b="1" i="0" u="none" strike="noStrike" cap="none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enor Sans"/>
              <a:buNone/>
              <a:defRPr sz="2000" b="1" i="0" u="none" strike="noStrike" cap="none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enor Sans"/>
              <a:buNone/>
              <a:defRPr sz="2000" b="1" i="0" u="none" strike="noStrike" cap="none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enor Sans"/>
              <a:buNone/>
              <a:defRPr sz="2000" b="1" i="0" u="none" strike="noStrike" cap="none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9pPr>
          </a:lstStyle>
          <a:p>
            <a:pPr marL="0" indent="0" algn="l"/>
            <a:r>
              <a:rPr lang="cs-CZ"/>
              <a:t>volnočasové aktivity</a:t>
            </a:r>
          </a:p>
        </p:txBody>
      </p:sp>
      <p:sp>
        <p:nvSpPr>
          <p:cNvPr id="393" name="Google Shape;428;p31">
            <a:extLst>
              <a:ext uri="{FF2B5EF4-FFF2-40B4-BE49-F238E27FC236}">
                <a16:creationId xmlns:a16="http://schemas.microsoft.com/office/drawing/2014/main" id="{BE28D45A-7F65-1465-476B-D64BDC7433AD}"/>
              </a:ext>
            </a:extLst>
          </p:cNvPr>
          <p:cNvSpPr txBox="1">
            <a:spLocks/>
          </p:cNvSpPr>
          <p:nvPr/>
        </p:nvSpPr>
        <p:spPr>
          <a:xfrm>
            <a:off x="6024453" y="1147147"/>
            <a:ext cx="2973600" cy="5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enor Sans"/>
              <a:buNone/>
              <a:defRPr sz="2000" b="1" i="0" u="none" strike="noStrike" cap="none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enor Sans"/>
              <a:buNone/>
              <a:defRPr sz="2000" b="1" i="0" u="none" strike="noStrike" cap="none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enor Sans"/>
              <a:buNone/>
              <a:defRPr sz="2000" b="1" i="0" u="none" strike="noStrike" cap="none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enor Sans"/>
              <a:buNone/>
              <a:defRPr sz="2000" b="1" i="0" u="none" strike="noStrike" cap="none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enor Sans"/>
              <a:buNone/>
              <a:defRPr sz="2000" b="1" i="0" u="none" strike="noStrike" cap="none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enor Sans"/>
              <a:buNone/>
              <a:defRPr sz="2000" b="1" i="0" u="none" strike="noStrike" cap="none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enor Sans"/>
              <a:buNone/>
              <a:defRPr sz="2000" b="1" i="0" u="none" strike="noStrike" cap="none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enor Sans"/>
              <a:buNone/>
              <a:defRPr sz="2000" b="1" i="0" u="none" strike="noStrike" cap="none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enor Sans"/>
              <a:buNone/>
              <a:defRPr sz="2000" b="1" i="0" u="none" strike="noStrike" cap="none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9pPr>
          </a:lstStyle>
          <a:p>
            <a:pPr marL="0" indent="0" algn="l"/>
            <a:r>
              <a:rPr lang="cs-CZ"/>
              <a:t>popis činností</a:t>
            </a:r>
          </a:p>
        </p:txBody>
      </p:sp>
      <p:sp>
        <p:nvSpPr>
          <p:cNvPr id="394" name="Google Shape;428;p31">
            <a:extLst>
              <a:ext uri="{FF2B5EF4-FFF2-40B4-BE49-F238E27FC236}">
                <a16:creationId xmlns:a16="http://schemas.microsoft.com/office/drawing/2014/main" id="{0344C0C1-570F-024A-92CA-AC24D7143A65}"/>
              </a:ext>
            </a:extLst>
          </p:cNvPr>
          <p:cNvSpPr txBox="1">
            <a:spLocks/>
          </p:cNvSpPr>
          <p:nvPr/>
        </p:nvSpPr>
        <p:spPr>
          <a:xfrm>
            <a:off x="1544497" y="4170759"/>
            <a:ext cx="3407317" cy="5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enor Sans"/>
              <a:buNone/>
              <a:defRPr sz="2000" b="1" i="0" u="none" strike="noStrike" cap="none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enor Sans"/>
              <a:buNone/>
              <a:defRPr sz="2000" b="1" i="0" u="none" strike="noStrike" cap="none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enor Sans"/>
              <a:buNone/>
              <a:defRPr sz="2000" b="1" i="0" u="none" strike="noStrike" cap="none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enor Sans"/>
              <a:buNone/>
              <a:defRPr sz="2000" b="1" i="0" u="none" strike="noStrike" cap="none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enor Sans"/>
              <a:buNone/>
              <a:defRPr sz="2000" b="1" i="0" u="none" strike="noStrike" cap="none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enor Sans"/>
              <a:buNone/>
              <a:defRPr sz="2000" b="1" i="0" u="none" strike="noStrike" cap="none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enor Sans"/>
              <a:buNone/>
              <a:defRPr sz="2000" b="1" i="0" u="none" strike="noStrike" cap="none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enor Sans"/>
              <a:buNone/>
              <a:defRPr sz="2000" b="1" i="0" u="none" strike="noStrike" cap="none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enor Sans"/>
              <a:buNone/>
              <a:defRPr sz="2000" b="1" i="0" u="none" strike="noStrike" cap="none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9pPr>
          </a:lstStyle>
          <a:p>
            <a:pPr marL="0" indent="0" algn="l"/>
            <a:r>
              <a:rPr lang="cs-CZ"/>
              <a:t>organizační struktura firmy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p45"/>
          <p:cNvSpPr txBox="1">
            <a:spLocks noGrp="1"/>
          </p:cNvSpPr>
          <p:nvPr>
            <p:ph type="title"/>
          </p:nvPr>
        </p:nvSpPr>
        <p:spPr>
          <a:xfrm>
            <a:off x="347205" y="1757250"/>
            <a:ext cx="4309201" cy="162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800"/>
              <a:t>DĚKUJI ZA POZORNOST</a:t>
            </a:r>
            <a:endParaRPr sz="4800"/>
          </a:p>
        </p:txBody>
      </p:sp>
      <p:pic>
        <p:nvPicPr>
          <p:cNvPr id="7" name="Zástupný symbol obrázku 6">
            <a:extLst>
              <a:ext uri="{FF2B5EF4-FFF2-40B4-BE49-F238E27FC236}">
                <a16:creationId xmlns:a16="http://schemas.microsoft.com/office/drawing/2014/main" id="{E50C42E2-89FF-CC5E-01AD-936A11C771AC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t="12517" b="12517"/>
          <a:stretch>
            <a:fillRect/>
          </a:stretch>
        </p:blipFill>
        <p:spPr/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34"/>
          <p:cNvSpPr/>
          <p:nvPr/>
        </p:nvSpPr>
        <p:spPr>
          <a:xfrm>
            <a:off x="3636250" y="876900"/>
            <a:ext cx="1871400" cy="11067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anjari"/>
              <a:ea typeface="Manjari"/>
              <a:cs typeface="Manjari"/>
              <a:sym typeface="Manjari"/>
            </a:endParaRPr>
          </a:p>
        </p:txBody>
      </p:sp>
      <p:sp>
        <p:nvSpPr>
          <p:cNvPr id="508" name="Google Shape;508;p34"/>
          <p:cNvSpPr txBox="1">
            <a:spLocks noGrp="1"/>
          </p:cNvSpPr>
          <p:nvPr>
            <p:ph type="title"/>
          </p:nvPr>
        </p:nvSpPr>
        <p:spPr>
          <a:xfrm>
            <a:off x="2124700" y="2421268"/>
            <a:ext cx="4894500" cy="92533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MÍSTO</a:t>
            </a:r>
            <a:endParaRPr/>
          </a:p>
        </p:txBody>
      </p:sp>
      <p:sp>
        <p:nvSpPr>
          <p:cNvPr id="510" name="Google Shape;510;p34"/>
          <p:cNvSpPr txBox="1">
            <a:spLocks noGrp="1"/>
          </p:cNvSpPr>
          <p:nvPr>
            <p:ph type="title" idx="2"/>
          </p:nvPr>
        </p:nvSpPr>
        <p:spPr>
          <a:xfrm>
            <a:off x="3926800" y="880400"/>
            <a:ext cx="1290300" cy="11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grpSp>
        <p:nvGrpSpPr>
          <p:cNvPr id="511" name="Google Shape;511;p34"/>
          <p:cNvGrpSpPr/>
          <p:nvPr/>
        </p:nvGrpSpPr>
        <p:grpSpPr>
          <a:xfrm>
            <a:off x="1453089" y="3524999"/>
            <a:ext cx="6237821" cy="255770"/>
            <a:chOff x="3632850" y="744250"/>
            <a:chExt cx="1871331" cy="95400"/>
          </a:xfrm>
        </p:grpSpPr>
        <p:cxnSp>
          <p:nvCxnSpPr>
            <p:cNvPr id="512" name="Google Shape;512;p34"/>
            <p:cNvCxnSpPr/>
            <p:nvPr/>
          </p:nvCxnSpPr>
          <p:spPr>
            <a:xfrm>
              <a:off x="3706550" y="791950"/>
              <a:ext cx="17097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513" name="Google Shape;513;p34"/>
            <p:cNvSpPr/>
            <p:nvPr/>
          </p:nvSpPr>
          <p:spPr>
            <a:xfrm>
              <a:off x="5408781" y="744250"/>
              <a:ext cx="95400" cy="95400"/>
            </a:xfrm>
            <a:prstGeom prst="diamond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anjari"/>
                <a:ea typeface="Manjari"/>
                <a:cs typeface="Manjari"/>
                <a:sym typeface="Manjari"/>
              </a:endParaRPr>
            </a:p>
          </p:txBody>
        </p:sp>
        <p:sp>
          <p:nvSpPr>
            <p:cNvPr id="514" name="Google Shape;514;p34"/>
            <p:cNvSpPr/>
            <p:nvPr/>
          </p:nvSpPr>
          <p:spPr>
            <a:xfrm>
              <a:off x="3632850" y="744250"/>
              <a:ext cx="95400" cy="95400"/>
            </a:xfrm>
            <a:prstGeom prst="diamond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anjari"/>
                <a:ea typeface="Manjari"/>
                <a:cs typeface="Manjari"/>
                <a:sym typeface="Manjari"/>
              </a:endParaRPr>
            </a:p>
          </p:txBody>
        </p:sp>
      </p:grpSp>
      <p:sp>
        <p:nvSpPr>
          <p:cNvPr id="4" name="Google Shape;2170;p63">
            <a:extLst>
              <a:ext uri="{FF2B5EF4-FFF2-40B4-BE49-F238E27FC236}">
                <a16:creationId xmlns:a16="http://schemas.microsoft.com/office/drawing/2014/main" id="{C91E74E0-2FE0-6145-7765-4C99F8414DD2}"/>
              </a:ext>
            </a:extLst>
          </p:cNvPr>
          <p:cNvSpPr/>
          <p:nvPr/>
        </p:nvSpPr>
        <p:spPr>
          <a:xfrm>
            <a:off x="2885159" y="2648210"/>
            <a:ext cx="349361" cy="471447"/>
          </a:xfrm>
          <a:custGeom>
            <a:avLst/>
            <a:gdLst/>
            <a:ahLst/>
            <a:cxnLst/>
            <a:rect l="l" t="t" r="r" b="b"/>
            <a:pathLst>
              <a:path w="2810" h="3648" extrusionOk="0">
                <a:moveTo>
                  <a:pt x="1365" y="241"/>
                </a:moveTo>
                <a:cubicBezTo>
                  <a:pt x="1630" y="241"/>
                  <a:pt x="1899" y="338"/>
                  <a:pt x="2120" y="555"/>
                </a:cubicBezTo>
                <a:cubicBezTo>
                  <a:pt x="2810" y="1245"/>
                  <a:pt x="2329" y="2416"/>
                  <a:pt x="1356" y="2416"/>
                </a:cubicBezTo>
                <a:cubicBezTo>
                  <a:pt x="764" y="2416"/>
                  <a:pt x="272" y="1935"/>
                  <a:pt x="272" y="1344"/>
                </a:cubicBezTo>
                <a:cubicBezTo>
                  <a:pt x="263" y="681"/>
                  <a:pt x="802" y="241"/>
                  <a:pt x="1365" y="241"/>
                </a:cubicBezTo>
                <a:close/>
                <a:moveTo>
                  <a:pt x="1356" y="1"/>
                </a:moveTo>
                <a:cubicBezTo>
                  <a:pt x="604" y="1"/>
                  <a:pt x="0" y="604"/>
                  <a:pt x="0" y="1356"/>
                </a:cubicBezTo>
                <a:cubicBezTo>
                  <a:pt x="0" y="2391"/>
                  <a:pt x="1183" y="3512"/>
                  <a:pt x="1331" y="3648"/>
                </a:cubicBezTo>
                <a:lnTo>
                  <a:pt x="1368" y="3648"/>
                </a:lnTo>
                <a:cubicBezTo>
                  <a:pt x="1528" y="3512"/>
                  <a:pt x="2711" y="2453"/>
                  <a:pt x="2711" y="1356"/>
                </a:cubicBezTo>
                <a:cubicBezTo>
                  <a:pt x="2711" y="604"/>
                  <a:pt x="2095" y="1"/>
                  <a:pt x="1356" y="1"/>
                </a:cubicBezTo>
                <a:close/>
              </a:path>
            </a:pathLst>
          </a:custGeom>
          <a:solidFill>
            <a:schemeClr val="tx1"/>
          </a:soli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39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MÍSTO</a:t>
            </a:r>
            <a:endParaRPr/>
          </a:p>
        </p:txBody>
      </p:sp>
      <p:sp>
        <p:nvSpPr>
          <p:cNvPr id="759" name="Google Shape;759;p39"/>
          <p:cNvSpPr txBox="1">
            <a:spLocks noGrp="1"/>
          </p:cNvSpPr>
          <p:nvPr>
            <p:ph type="subTitle" idx="2"/>
          </p:nvPr>
        </p:nvSpPr>
        <p:spPr>
          <a:xfrm>
            <a:off x="1001818" y="1900776"/>
            <a:ext cx="3408817" cy="32427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/>
              <a:t>Barcelona je hlavní město Katalánska, současně i sídlem provincie Barcelona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cs-CZ"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/>
              <a:t>Populace: 1,6 mil.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cs-CZ"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/>
              <a:t>Rozloha: 101,9 km</a:t>
            </a:r>
            <a:r>
              <a:rPr lang="cs-CZ" sz="2000" baseline="30000"/>
              <a:t>2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  <p:sp>
        <p:nvSpPr>
          <p:cNvPr id="761" name="Google Shape;761;p39"/>
          <p:cNvSpPr txBox="1">
            <a:spLocks noGrp="1"/>
          </p:cNvSpPr>
          <p:nvPr>
            <p:ph type="subTitle" idx="4"/>
          </p:nvPr>
        </p:nvSpPr>
        <p:spPr>
          <a:xfrm>
            <a:off x="1001819" y="1255088"/>
            <a:ext cx="4105439" cy="50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Španělsko - Barcelona</a:t>
            </a:r>
            <a:endParaRPr/>
          </a:p>
        </p:txBody>
      </p:sp>
      <p:sp>
        <p:nvSpPr>
          <p:cNvPr id="6" name="Google Shape;2170;p63">
            <a:extLst>
              <a:ext uri="{FF2B5EF4-FFF2-40B4-BE49-F238E27FC236}">
                <a16:creationId xmlns:a16="http://schemas.microsoft.com/office/drawing/2014/main" id="{2F95E41A-B8BF-F052-A931-1A8F16C00681}"/>
              </a:ext>
            </a:extLst>
          </p:cNvPr>
          <p:cNvSpPr/>
          <p:nvPr/>
        </p:nvSpPr>
        <p:spPr>
          <a:xfrm>
            <a:off x="3458365" y="682388"/>
            <a:ext cx="267474" cy="316862"/>
          </a:xfrm>
          <a:custGeom>
            <a:avLst/>
            <a:gdLst/>
            <a:ahLst/>
            <a:cxnLst/>
            <a:rect l="l" t="t" r="r" b="b"/>
            <a:pathLst>
              <a:path w="2810" h="3648" extrusionOk="0">
                <a:moveTo>
                  <a:pt x="1365" y="241"/>
                </a:moveTo>
                <a:cubicBezTo>
                  <a:pt x="1630" y="241"/>
                  <a:pt x="1899" y="338"/>
                  <a:pt x="2120" y="555"/>
                </a:cubicBezTo>
                <a:cubicBezTo>
                  <a:pt x="2810" y="1245"/>
                  <a:pt x="2329" y="2416"/>
                  <a:pt x="1356" y="2416"/>
                </a:cubicBezTo>
                <a:cubicBezTo>
                  <a:pt x="764" y="2416"/>
                  <a:pt x="272" y="1935"/>
                  <a:pt x="272" y="1344"/>
                </a:cubicBezTo>
                <a:cubicBezTo>
                  <a:pt x="263" y="681"/>
                  <a:pt x="802" y="241"/>
                  <a:pt x="1365" y="241"/>
                </a:cubicBezTo>
                <a:close/>
                <a:moveTo>
                  <a:pt x="1356" y="1"/>
                </a:moveTo>
                <a:cubicBezTo>
                  <a:pt x="604" y="1"/>
                  <a:pt x="0" y="604"/>
                  <a:pt x="0" y="1356"/>
                </a:cubicBezTo>
                <a:cubicBezTo>
                  <a:pt x="0" y="2391"/>
                  <a:pt x="1183" y="3512"/>
                  <a:pt x="1331" y="3648"/>
                </a:cubicBezTo>
                <a:lnTo>
                  <a:pt x="1368" y="3648"/>
                </a:lnTo>
                <a:cubicBezTo>
                  <a:pt x="1528" y="3512"/>
                  <a:pt x="2711" y="2453"/>
                  <a:pt x="2711" y="1356"/>
                </a:cubicBezTo>
                <a:cubicBezTo>
                  <a:pt x="2711" y="604"/>
                  <a:pt x="2095" y="1"/>
                  <a:pt x="1356" y="1"/>
                </a:cubicBezTo>
                <a:close/>
              </a:path>
            </a:pathLst>
          </a:custGeom>
          <a:solidFill>
            <a:schemeClr val="tx1"/>
          </a:soli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1E5EC7AB-B3B9-7411-99D5-8CD6AE8DBF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2231" y="1112200"/>
            <a:ext cx="3586510" cy="3586510"/>
          </a:xfrm>
          <a:prstGeom prst="rect">
            <a:avLst/>
          </a:prstGeom>
        </p:spPr>
      </p:pic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A67B1503-FD50-D2BE-0228-6801FAE851E9}"/>
              </a:ext>
            </a:extLst>
          </p:cNvPr>
          <p:cNvCxnSpPr>
            <a:cxnSpLocks/>
          </p:cNvCxnSpPr>
          <p:nvPr/>
        </p:nvCxnSpPr>
        <p:spPr>
          <a:xfrm flipH="1">
            <a:off x="7980816" y="1757888"/>
            <a:ext cx="161365" cy="731740"/>
          </a:xfrm>
          <a:prstGeom prst="straightConnector1">
            <a:avLst/>
          </a:prstGeom>
          <a:ln w="28575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34"/>
          <p:cNvSpPr/>
          <p:nvPr/>
        </p:nvSpPr>
        <p:spPr>
          <a:xfrm>
            <a:off x="3636250" y="876900"/>
            <a:ext cx="1871400" cy="11067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anjari"/>
              <a:ea typeface="Manjari"/>
              <a:cs typeface="Manjari"/>
              <a:sym typeface="Manjari"/>
            </a:endParaRPr>
          </a:p>
        </p:txBody>
      </p:sp>
      <p:sp>
        <p:nvSpPr>
          <p:cNvPr id="508" name="Google Shape;508;p34"/>
          <p:cNvSpPr txBox="1">
            <a:spLocks noGrp="1"/>
          </p:cNvSpPr>
          <p:nvPr>
            <p:ph type="title"/>
          </p:nvPr>
        </p:nvSpPr>
        <p:spPr>
          <a:xfrm>
            <a:off x="1573203" y="2456712"/>
            <a:ext cx="5950155" cy="92533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TRVÁNÍ POBYTU</a:t>
            </a:r>
            <a:endParaRPr/>
          </a:p>
        </p:txBody>
      </p:sp>
      <p:sp>
        <p:nvSpPr>
          <p:cNvPr id="510" name="Google Shape;510;p34"/>
          <p:cNvSpPr txBox="1">
            <a:spLocks noGrp="1"/>
          </p:cNvSpPr>
          <p:nvPr>
            <p:ph type="title" idx="2"/>
          </p:nvPr>
        </p:nvSpPr>
        <p:spPr>
          <a:xfrm>
            <a:off x="3926800" y="880400"/>
            <a:ext cx="1290300" cy="11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</a:t>
            </a:r>
            <a:r>
              <a:rPr lang="cs-CZ"/>
              <a:t>2</a:t>
            </a:r>
            <a:endParaRPr/>
          </a:p>
        </p:txBody>
      </p:sp>
      <p:grpSp>
        <p:nvGrpSpPr>
          <p:cNvPr id="511" name="Google Shape;511;p34"/>
          <p:cNvGrpSpPr/>
          <p:nvPr/>
        </p:nvGrpSpPr>
        <p:grpSpPr>
          <a:xfrm>
            <a:off x="1453089" y="3524999"/>
            <a:ext cx="6237821" cy="255770"/>
            <a:chOff x="3632850" y="744250"/>
            <a:chExt cx="1871331" cy="95400"/>
          </a:xfrm>
        </p:grpSpPr>
        <p:cxnSp>
          <p:nvCxnSpPr>
            <p:cNvPr id="512" name="Google Shape;512;p34"/>
            <p:cNvCxnSpPr/>
            <p:nvPr/>
          </p:nvCxnSpPr>
          <p:spPr>
            <a:xfrm>
              <a:off x="3706550" y="791950"/>
              <a:ext cx="17097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513" name="Google Shape;513;p34"/>
            <p:cNvSpPr/>
            <p:nvPr/>
          </p:nvSpPr>
          <p:spPr>
            <a:xfrm>
              <a:off x="5408781" y="744250"/>
              <a:ext cx="95400" cy="95400"/>
            </a:xfrm>
            <a:prstGeom prst="diamond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anjari"/>
                <a:ea typeface="Manjari"/>
                <a:cs typeface="Manjari"/>
                <a:sym typeface="Manjari"/>
              </a:endParaRPr>
            </a:p>
          </p:txBody>
        </p:sp>
        <p:sp>
          <p:nvSpPr>
            <p:cNvPr id="514" name="Google Shape;514;p34"/>
            <p:cNvSpPr/>
            <p:nvPr/>
          </p:nvSpPr>
          <p:spPr>
            <a:xfrm>
              <a:off x="3632850" y="744250"/>
              <a:ext cx="95400" cy="95400"/>
            </a:xfrm>
            <a:prstGeom prst="diamond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anjari"/>
                <a:ea typeface="Manjari"/>
                <a:cs typeface="Manjari"/>
                <a:sym typeface="Manjari"/>
              </a:endParaRPr>
            </a:p>
          </p:txBody>
        </p:sp>
      </p:grpSp>
      <p:grpSp>
        <p:nvGrpSpPr>
          <p:cNvPr id="2" name="Google Shape;13233;p74">
            <a:extLst>
              <a:ext uri="{FF2B5EF4-FFF2-40B4-BE49-F238E27FC236}">
                <a16:creationId xmlns:a16="http://schemas.microsoft.com/office/drawing/2014/main" id="{1185B730-EC10-AC0B-5B8C-CE8B78432DB1}"/>
              </a:ext>
            </a:extLst>
          </p:cNvPr>
          <p:cNvGrpSpPr/>
          <p:nvPr/>
        </p:nvGrpSpPr>
        <p:grpSpPr>
          <a:xfrm>
            <a:off x="1112268" y="2721939"/>
            <a:ext cx="508374" cy="394877"/>
            <a:chOff x="6083810" y="1547297"/>
            <a:chExt cx="382819" cy="310788"/>
          </a:xfrm>
          <a:solidFill>
            <a:schemeClr val="accent5"/>
          </a:solidFill>
        </p:grpSpPr>
        <p:sp>
          <p:nvSpPr>
            <p:cNvPr id="3" name="Google Shape;13234;p74">
              <a:extLst>
                <a:ext uri="{FF2B5EF4-FFF2-40B4-BE49-F238E27FC236}">
                  <a16:creationId xmlns:a16="http://schemas.microsoft.com/office/drawing/2014/main" id="{463DFA72-AC4F-CE45-0A8E-1F5D318A265C}"/>
                </a:ext>
              </a:extLst>
            </p:cNvPr>
            <p:cNvSpPr/>
            <p:nvPr/>
          </p:nvSpPr>
          <p:spPr>
            <a:xfrm>
              <a:off x="6083810" y="1547297"/>
              <a:ext cx="382819" cy="310788"/>
            </a:xfrm>
            <a:custGeom>
              <a:avLst/>
              <a:gdLst/>
              <a:ahLst/>
              <a:cxnLst/>
              <a:rect l="l" t="t" r="r" b="b"/>
              <a:pathLst>
                <a:path w="12027" h="9764" extrusionOk="0">
                  <a:moveTo>
                    <a:pt x="1834" y="334"/>
                  </a:moveTo>
                  <a:cubicBezTo>
                    <a:pt x="1834" y="334"/>
                    <a:pt x="1846" y="334"/>
                    <a:pt x="1846" y="358"/>
                  </a:cubicBezTo>
                  <a:lnTo>
                    <a:pt x="1846" y="1108"/>
                  </a:lnTo>
                  <a:cubicBezTo>
                    <a:pt x="1846" y="1108"/>
                    <a:pt x="1846" y="1132"/>
                    <a:pt x="1834" y="1132"/>
                  </a:cubicBezTo>
                  <a:lnTo>
                    <a:pt x="1465" y="1132"/>
                  </a:lnTo>
                  <a:cubicBezTo>
                    <a:pt x="1465" y="1132"/>
                    <a:pt x="1453" y="1132"/>
                    <a:pt x="1453" y="1108"/>
                  </a:cubicBezTo>
                  <a:lnTo>
                    <a:pt x="1453" y="358"/>
                  </a:lnTo>
                  <a:lnTo>
                    <a:pt x="1834" y="334"/>
                  </a:lnTo>
                  <a:close/>
                  <a:moveTo>
                    <a:pt x="10502" y="334"/>
                  </a:moveTo>
                  <a:cubicBezTo>
                    <a:pt x="10502" y="334"/>
                    <a:pt x="10514" y="334"/>
                    <a:pt x="10514" y="358"/>
                  </a:cubicBezTo>
                  <a:lnTo>
                    <a:pt x="10514" y="1108"/>
                  </a:lnTo>
                  <a:cubicBezTo>
                    <a:pt x="10514" y="1108"/>
                    <a:pt x="10514" y="1132"/>
                    <a:pt x="10502" y="1132"/>
                  </a:cubicBezTo>
                  <a:lnTo>
                    <a:pt x="10133" y="1132"/>
                  </a:lnTo>
                  <a:cubicBezTo>
                    <a:pt x="10133" y="1132"/>
                    <a:pt x="10109" y="1132"/>
                    <a:pt x="10109" y="1108"/>
                  </a:cubicBezTo>
                  <a:lnTo>
                    <a:pt x="10109" y="358"/>
                  </a:lnTo>
                  <a:lnTo>
                    <a:pt x="10502" y="334"/>
                  </a:lnTo>
                  <a:close/>
                  <a:moveTo>
                    <a:pt x="11229" y="1096"/>
                  </a:moveTo>
                  <a:cubicBezTo>
                    <a:pt x="11443" y="1096"/>
                    <a:pt x="11621" y="1274"/>
                    <a:pt x="11621" y="1477"/>
                  </a:cubicBezTo>
                  <a:lnTo>
                    <a:pt x="11621" y="9013"/>
                  </a:lnTo>
                  <a:cubicBezTo>
                    <a:pt x="11645" y="9240"/>
                    <a:pt x="11467" y="9406"/>
                    <a:pt x="11264" y="9406"/>
                  </a:cubicBezTo>
                  <a:lnTo>
                    <a:pt x="727" y="9406"/>
                  </a:lnTo>
                  <a:cubicBezTo>
                    <a:pt x="513" y="9406"/>
                    <a:pt x="334" y="9228"/>
                    <a:pt x="334" y="9013"/>
                  </a:cubicBezTo>
                  <a:lnTo>
                    <a:pt x="334" y="1477"/>
                  </a:lnTo>
                  <a:cubicBezTo>
                    <a:pt x="334" y="1274"/>
                    <a:pt x="513" y="1096"/>
                    <a:pt x="727" y="1096"/>
                  </a:cubicBezTo>
                  <a:lnTo>
                    <a:pt x="1108" y="1096"/>
                  </a:lnTo>
                  <a:lnTo>
                    <a:pt x="1108" y="1108"/>
                  </a:lnTo>
                  <a:cubicBezTo>
                    <a:pt x="1108" y="1322"/>
                    <a:pt x="1275" y="1465"/>
                    <a:pt x="1465" y="1465"/>
                  </a:cubicBezTo>
                  <a:lnTo>
                    <a:pt x="1834" y="1465"/>
                  </a:lnTo>
                  <a:cubicBezTo>
                    <a:pt x="2049" y="1465"/>
                    <a:pt x="2192" y="1298"/>
                    <a:pt x="2192" y="1108"/>
                  </a:cubicBezTo>
                  <a:lnTo>
                    <a:pt x="2192" y="1096"/>
                  </a:lnTo>
                  <a:lnTo>
                    <a:pt x="9752" y="1096"/>
                  </a:lnTo>
                  <a:lnTo>
                    <a:pt x="9752" y="1108"/>
                  </a:lnTo>
                  <a:cubicBezTo>
                    <a:pt x="9752" y="1322"/>
                    <a:pt x="9919" y="1465"/>
                    <a:pt x="10109" y="1465"/>
                  </a:cubicBezTo>
                  <a:lnTo>
                    <a:pt x="10490" y="1465"/>
                  </a:lnTo>
                  <a:cubicBezTo>
                    <a:pt x="10693" y="1465"/>
                    <a:pt x="10848" y="1298"/>
                    <a:pt x="10848" y="1108"/>
                  </a:cubicBezTo>
                  <a:lnTo>
                    <a:pt x="10848" y="1096"/>
                  </a:lnTo>
                  <a:close/>
                  <a:moveTo>
                    <a:pt x="1489" y="0"/>
                  </a:moveTo>
                  <a:cubicBezTo>
                    <a:pt x="1287" y="0"/>
                    <a:pt x="1132" y="155"/>
                    <a:pt x="1132" y="358"/>
                  </a:cubicBezTo>
                  <a:lnTo>
                    <a:pt x="1132" y="739"/>
                  </a:lnTo>
                  <a:lnTo>
                    <a:pt x="751" y="739"/>
                  </a:lnTo>
                  <a:cubicBezTo>
                    <a:pt x="346" y="739"/>
                    <a:pt x="1" y="1072"/>
                    <a:pt x="1" y="1489"/>
                  </a:cubicBezTo>
                  <a:lnTo>
                    <a:pt x="1" y="9013"/>
                  </a:lnTo>
                  <a:cubicBezTo>
                    <a:pt x="1" y="9418"/>
                    <a:pt x="334" y="9764"/>
                    <a:pt x="751" y="9764"/>
                  </a:cubicBezTo>
                  <a:lnTo>
                    <a:pt x="11288" y="9764"/>
                  </a:lnTo>
                  <a:cubicBezTo>
                    <a:pt x="11693" y="9764"/>
                    <a:pt x="12026" y="9430"/>
                    <a:pt x="12026" y="9013"/>
                  </a:cubicBezTo>
                  <a:lnTo>
                    <a:pt x="12026" y="1489"/>
                  </a:lnTo>
                  <a:cubicBezTo>
                    <a:pt x="12002" y="1084"/>
                    <a:pt x="11657" y="739"/>
                    <a:pt x="11264" y="739"/>
                  </a:cubicBezTo>
                  <a:lnTo>
                    <a:pt x="10871" y="739"/>
                  </a:lnTo>
                  <a:lnTo>
                    <a:pt x="10871" y="358"/>
                  </a:lnTo>
                  <a:cubicBezTo>
                    <a:pt x="10871" y="143"/>
                    <a:pt x="10705" y="0"/>
                    <a:pt x="10514" y="0"/>
                  </a:cubicBezTo>
                  <a:lnTo>
                    <a:pt x="10145" y="0"/>
                  </a:lnTo>
                  <a:cubicBezTo>
                    <a:pt x="9931" y="0"/>
                    <a:pt x="9788" y="155"/>
                    <a:pt x="9788" y="358"/>
                  </a:cubicBezTo>
                  <a:lnTo>
                    <a:pt x="9788" y="739"/>
                  </a:lnTo>
                  <a:lnTo>
                    <a:pt x="2227" y="739"/>
                  </a:lnTo>
                  <a:lnTo>
                    <a:pt x="2227" y="358"/>
                  </a:lnTo>
                  <a:cubicBezTo>
                    <a:pt x="2227" y="143"/>
                    <a:pt x="2061" y="0"/>
                    <a:pt x="1870" y="0"/>
                  </a:cubicBezTo>
                  <a:close/>
                </a:path>
              </a:pathLst>
            </a:custGeom>
            <a:grpFill/>
            <a:ln w="12700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3235;p74">
              <a:extLst>
                <a:ext uri="{FF2B5EF4-FFF2-40B4-BE49-F238E27FC236}">
                  <a16:creationId xmlns:a16="http://schemas.microsoft.com/office/drawing/2014/main" id="{0107E92D-2B4A-2A95-373D-8C1CE66BF40D}"/>
                </a:ext>
              </a:extLst>
            </p:cNvPr>
            <p:cNvSpPr/>
            <p:nvPr/>
          </p:nvSpPr>
          <p:spPr>
            <a:xfrm>
              <a:off x="6106950" y="1606787"/>
              <a:ext cx="334661" cy="11395"/>
            </a:xfrm>
            <a:custGeom>
              <a:avLst/>
              <a:gdLst/>
              <a:ahLst/>
              <a:cxnLst/>
              <a:rect l="l" t="t" r="r" b="b"/>
              <a:pathLst>
                <a:path w="10514" h="358" extrusionOk="0">
                  <a:moveTo>
                    <a:pt x="179" y="1"/>
                  </a:moveTo>
                  <a:cubicBezTo>
                    <a:pt x="72" y="1"/>
                    <a:pt x="0" y="72"/>
                    <a:pt x="0" y="179"/>
                  </a:cubicBezTo>
                  <a:cubicBezTo>
                    <a:pt x="0" y="286"/>
                    <a:pt x="72" y="358"/>
                    <a:pt x="179" y="358"/>
                  </a:cubicBezTo>
                  <a:lnTo>
                    <a:pt x="10335" y="358"/>
                  </a:lnTo>
                  <a:cubicBezTo>
                    <a:pt x="10442" y="358"/>
                    <a:pt x="10513" y="286"/>
                    <a:pt x="10513" y="179"/>
                  </a:cubicBezTo>
                  <a:cubicBezTo>
                    <a:pt x="10513" y="72"/>
                    <a:pt x="10442" y="1"/>
                    <a:pt x="10335" y="1"/>
                  </a:cubicBezTo>
                  <a:close/>
                </a:path>
              </a:pathLst>
            </a:custGeom>
            <a:grpFill/>
            <a:ln w="12700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3236;p74">
              <a:extLst>
                <a:ext uri="{FF2B5EF4-FFF2-40B4-BE49-F238E27FC236}">
                  <a16:creationId xmlns:a16="http://schemas.microsoft.com/office/drawing/2014/main" id="{E90E92C6-730A-92F6-285A-FC687F12CCAE}"/>
                </a:ext>
              </a:extLst>
            </p:cNvPr>
            <p:cNvSpPr/>
            <p:nvPr/>
          </p:nvSpPr>
          <p:spPr>
            <a:xfrm>
              <a:off x="6124743" y="1655296"/>
              <a:ext cx="47427" cy="11395"/>
            </a:xfrm>
            <a:custGeom>
              <a:avLst/>
              <a:gdLst/>
              <a:ahLst/>
              <a:cxnLst/>
              <a:rect l="l" t="t" r="r" b="b"/>
              <a:pathLst>
                <a:path w="1490" h="358" extrusionOk="0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75"/>
                    <a:pt x="72" y="358"/>
                    <a:pt x="179" y="358"/>
                  </a:cubicBezTo>
                  <a:lnTo>
                    <a:pt x="1310" y="358"/>
                  </a:lnTo>
                  <a:cubicBezTo>
                    <a:pt x="1418" y="358"/>
                    <a:pt x="1489" y="275"/>
                    <a:pt x="1489" y="179"/>
                  </a:cubicBezTo>
                  <a:cubicBezTo>
                    <a:pt x="1489" y="72"/>
                    <a:pt x="1406" y="1"/>
                    <a:pt x="1310" y="1"/>
                  </a:cubicBezTo>
                  <a:close/>
                </a:path>
              </a:pathLst>
            </a:custGeom>
            <a:grpFill/>
            <a:ln w="12700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3237;p74">
              <a:extLst>
                <a:ext uri="{FF2B5EF4-FFF2-40B4-BE49-F238E27FC236}">
                  <a16:creationId xmlns:a16="http://schemas.microsoft.com/office/drawing/2014/main" id="{1CF5A2BF-9FD4-A477-CDEA-72D8F645F4B7}"/>
                </a:ext>
              </a:extLst>
            </p:cNvPr>
            <p:cNvSpPr/>
            <p:nvPr/>
          </p:nvSpPr>
          <p:spPr>
            <a:xfrm>
              <a:off x="6208520" y="1655296"/>
              <a:ext cx="47395" cy="11395"/>
            </a:xfrm>
            <a:custGeom>
              <a:avLst/>
              <a:gdLst/>
              <a:ahLst/>
              <a:cxnLst/>
              <a:rect l="l" t="t" r="r" b="b"/>
              <a:pathLst>
                <a:path w="1489" h="358" extrusionOk="0">
                  <a:moveTo>
                    <a:pt x="179" y="1"/>
                  </a:moveTo>
                  <a:cubicBezTo>
                    <a:pt x="83" y="1"/>
                    <a:pt x="0" y="72"/>
                    <a:pt x="0" y="179"/>
                  </a:cubicBezTo>
                  <a:cubicBezTo>
                    <a:pt x="0" y="275"/>
                    <a:pt x="83" y="358"/>
                    <a:pt x="179" y="358"/>
                  </a:cubicBezTo>
                  <a:lnTo>
                    <a:pt x="1310" y="358"/>
                  </a:lnTo>
                  <a:cubicBezTo>
                    <a:pt x="1417" y="358"/>
                    <a:pt x="1488" y="275"/>
                    <a:pt x="1488" y="179"/>
                  </a:cubicBezTo>
                  <a:cubicBezTo>
                    <a:pt x="1488" y="72"/>
                    <a:pt x="1405" y="1"/>
                    <a:pt x="1310" y="1"/>
                  </a:cubicBezTo>
                  <a:close/>
                </a:path>
              </a:pathLst>
            </a:custGeom>
            <a:grpFill/>
            <a:ln w="12700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3238;p74">
              <a:extLst>
                <a:ext uri="{FF2B5EF4-FFF2-40B4-BE49-F238E27FC236}">
                  <a16:creationId xmlns:a16="http://schemas.microsoft.com/office/drawing/2014/main" id="{5F02F196-7355-A2DC-538F-7FD5F9EAD818}"/>
                </a:ext>
              </a:extLst>
            </p:cNvPr>
            <p:cNvSpPr/>
            <p:nvPr/>
          </p:nvSpPr>
          <p:spPr>
            <a:xfrm>
              <a:off x="6376391" y="1655296"/>
              <a:ext cx="47395" cy="11395"/>
            </a:xfrm>
            <a:custGeom>
              <a:avLst/>
              <a:gdLst/>
              <a:ahLst/>
              <a:cxnLst/>
              <a:rect l="l" t="t" r="r" b="b"/>
              <a:pathLst>
                <a:path w="1489" h="358" extrusionOk="0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75"/>
                    <a:pt x="72" y="358"/>
                    <a:pt x="179" y="358"/>
                  </a:cubicBezTo>
                  <a:lnTo>
                    <a:pt x="1310" y="358"/>
                  </a:lnTo>
                  <a:cubicBezTo>
                    <a:pt x="1417" y="358"/>
                    <a:pt x="1489" y="275"/>
                    <a:pt x="1489" y="179"/>
                  </a:cubicBezTo>
                  <a:cubicBezTo>
                    <a:pt x="1489" y="72"/>
                    <a:pt x="1417" y="1"/>
                    <a:pt x="1310" y="1"/>
                  </a:cubicBezTo>
                  <a:close/>
                </a:path>
              </a:pathLst>
            </a:custGeom>
            <a:grpFill/>
            <a:ln w="12700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3239;p74">
              <a:extLst>
                <a:ext uri="{FF2B5EF4-FFF2-40B4-BE49-F238E27FC236}">
                  <a16:creationId xmlns:a16="http://schemas.microsoft.com/office/drawing/2014/main" id="{8436AF76-5424-8241-F6EA-7824DFA9CB91}"/>
                </a:ext>
              </a:extLst>
            </p:cNvPr>
            <p:cNvSpPr/>
            <p:nvPr/>
          </p:nvSpPr>
          <p:spPr>
            <a:xfrm>
              <a:off x="6124743" y="1703041"/>
              <a:ext cx="47427" cy="11427"/>
            </a:xfrm>
            <a:custGeom>
              <a:avLst/>
              <a:gdLst/>
              <a:ahLst/>
              <a:cxnLst/>
              <a:rect l="l" t="t" r="r" b="b"/>
              <a:pathLst>
                <a:path w="1490" h="359" extrusionOk="0">
                  <a:moveTo>
                    <a:pt x="179" y="1"/>
                  </a:moveTo>
                  <a:cubicBezTo>
                    <a:pt x="72" y="1"/>
                    <a:pt x="1" y="72"/>
                    <a:pt x="1" y="180"/>
                  </a:cubicBezTo>
                  <a:cubicBezTo>
                    <a:pt x="1" y="275"/>
                    <a:pt x="72" y="358"/>
                    <a:pt x="179" y="358"/>
                  </a:cubicBezTo>
                  <a:lnTo>
                    <a:pt x="1310" y="358"/>
                  </a:lnTo>
                  <a:cubicBezTo>
                    <a:pt x="1418" y="358"/>
                    <a:pt x="1489" y="275"/>
                    <a:pt x="1489" y="180"/>
                  </a:cubicBezTo>
                  <a:cubicBezTo>
                    <a:pt x="1489" y="72"/>
                    <a:pt x="1406" y="1"/>
                    <a:pt x="1310" y="1"/>
                  </a:cubicBezTo>
                  <a:close/>
                </a:path>
              </a:pathLst>
            </a:custGeom>
            <a:grpFill/>
            <a:ln w="12700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3240;p74">
              <a:extLst>
                <a:ext uri="{FF2B5EF4-FFF2-40B4-BE49-F238E27FC236}">
                  <a16:creationId xmlns:a16="http://schemas.microsoft.com/office/drawing/2014/main" id="{0B79B642-E0DC-5C94-9DF9-D5D523913E28}"/>
                </a:ext>
              </a:extLst>
            </p:cNvPr>
            <p:cNvSpPr/>
            <p:nvPr/>
          </p:nvSpPr>
          <p:spPr>
            <a:xfrm>
              <a:off x="6292646" y="1703041"/>
              <a:ext cx="47395" cy="11427"/>
            </a:xfrm>
            <a:custGeom>
              <a:avLst/>
              <a:gdLst/>
              <a:ahLst/>
              <a:cxnLst/>
              <a:rect l="l" t="t" r="r" b="b"/>
              <a:pathLst>
                <a:path w="1489" h="359" extrusionOk="0">
                  <a:moveTo>
                    <a:pt x="179" y="1"/>
                  </a:moveTo>
                  <a:cubicBezTo>
                    <a:pt x="72" y="1"/>
                    <a:pt x="0" y="72"/>
                    <a:pt x="0" y="180"/>
                  </a:cubicBezTo>
                  <a:cubicBezTo>
                    <a:pt x="0" y="275"/>
                    <a:pt x="72" y="358"/>
                    <a:pt x="179" y="358"/>
                  </a:cubicBezTo>
                  <a:lnTo>
                    <a:pt x="1310" y="358"/>
                  </a:lnTo>
                  <a:cubicBezTo>
                    <a:pt x="1405" y="358"/>
                    <a:pt x="1489" y="275"/>
                    <a:pt x="1489" y="180"/>
                  </a:cubicBezTo>
                  <a:cubicBezTo>
                    <a:pt x="1489" y="72"/>
                    <a:pt x="1405" y="1"/>
                    <a:pt x="1310" y="1"/>
                  </a:cubicBezTo>
                  <a:close/>
                </a:path>
              </a:pathLst>
            </a:custGeom>
            <a:grpFill/>
            <a:ln w="12700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3241;p74">
              <a:extLst>
                <a:ext uri="{FF2B5EF4-FFF2-40B4-BE49-F238E27FC236}">
                  <a16:creationId xmlns:a16="http://schemas.microsoft.com/office/drawing/2014/main" id="{7DBF5348-8BCC-E3C8-8467-BA3004A2DF6E}"/>
                </a:ext>
              </a:extLst>
            </p:cNvPr>
            <p:cNvSpPr/>
            <p:nvPr/>
          </p:nvSpPr>
          <p:spPr>
            <a:xfrm>
              <a:off x="6124743" y="1750818"/>
              <a:ext cx="47427" cy="11395"/>
            </a:xfrm>
            <a:custGeom>
              <a:avLst/>
              <a:gdLst/>
              <a:ahLst/>
              <a:cxnLst/>
              <a:rect l="l" t="t" r="r" b="b"/>
              <a:pathLst>
                <a:path w="1490" h="358" extrusionOk="0">
                  <a:moveTo>
                    <a:pt x="179" y="0"/>
                  </a:moveTo>
                  <a:cubicBezTo>
                    <a:pt x="72" y="0"/>
                    <a:pt x="1" y="72"/>
                    <a:pt x="1" y="179"/>
                  </a:cubicBezTo>
                  <a:cubicBezTo>
                    <a:pt x="1" y="286"/>
                    <a:pt x="72" y="357"/>
                    <a:pt x="179" y="357"/>
                  </a:cubicBezTo>
                  <a:lnTo>
                    <a:pt x="1310" y="357"/>
                  </a:lnTo>
                  <a:cubicBezTo>
                    <a:pt x="1418" y="357"/>
                    <a:pt x="1489" y="286"/>
                    <a:pt x="1489" y="179"/>
                  </a:cubicBezTo>
                  <a:cubicBezTo>
                    <a:pt x="1489" y="72"/>
                    <a:pt x="1406" y="0"/>
                    <a:pt x="1310" y="0"/>
                  </a:cubicBezTo>
                  <a:close/>
                </a:path>
              </a:pathLst>
            </a:custGeom>
            <a:grpFill/>
            <a:ln w="12700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3242;p74">
              <a:extLst>
                <a:ext uri="{FF2B5EF4-FFF2-40B4-BE49-F238E27FC236}">
                  <a16:creationId xmlns:a16="http://schemas.microsoft.com/office/drawing/2014/main" id="{530A8B64-78A8-D551-6570-A15D1A16D42E}"/>
                </a:ext>
              </a:extLst>
            </p:cNvPr>
            <p:cNvSpPr/>
            <p:nvPr/>
          </p:nvSpPr>
          <p:spPr>
            <a:xfrm>
              <a:off x="6208520" y="1750818"/>
              <a:ext cx="47395" cy="11395"/>
            </a:xfrm>
            <a:custGeom>
              <a:avLst/>
              <a:gdLst/>
              <a:ahLst/>
              <a:cxnLst/>
              <a:rect l="l" t="t" r="r" b="b"/>
              <a:pathLst>
                <a:path w="1489" h="358" extrusionOk="0">
                  <a:moveTo>
                    <a:pt x="179" y="0"/>
                  </a:moveTo>
                  <a:cubicBezTo>
                    <a:pt x="83" y="0"/>
                    <a:pt x="0" y="72"/>
                    <a:pt x="0" y="179"/>
                  </a:cubicBezTo>
                  <a:cubicBezTo>
                    <a:pt x="0" y="286"/>
                    <a:pt x="83" y="357"/>
                    <a:pt x="179" y="357"/>
                  </a:cubicBezTo>
                  <a:lnTo>
                    <a:pt x="1310" y="357"/>
                  </a:lnTo>
                  <a:cubicBezTo>
                    <a:pt x="1417" y="357"/>
                    <a:pt x="1488" y="286"/>
                    <a:pt x="1488" y="179"/>
                  </a:cubicBezTo>
                  <a:cubicBezTo>
                    <a:pt x="1488" y="72"/>
                    <a:pt x="1405" y="0"/>
                    <a:pt x="1310" y="0"/>
                  </a:cubicBezTo>
                  <a:close/>
                </a:path>
              </a:pathLst>
            </a:custGeom>
            <a:grpFill/>
            <a:ln w="12700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243;p74">
              <a:extLst>
                <a:ext uri="{FF2B5EF4-FFF2-40B4-BE49-F238E27FC236}">
                  <a16:creationId xmlns:a16="http://schemas.microsoft.com/office/drawing/2014/main" id="{BC03800E-87A1-719C-6F90-E2E0736E5F75}"/>
                </a:ext>
              </a:extLst>
            </p:cNvPr>
            <p:cNvSpPr/>
            <p:nvPr/>
          </p:nvSpPr>
          <p:spPr>
            <a:xfrm>
              <a:off x="6376391" y="1750818"/>
              <a:ext cx="47395" cy="11395"/>
            </a:xfrm>
            <a:custGeom>
              <a:avLst/>
              <a:gdLst/>
              <a:ahLst/>
              <a:cxnLst/>
              <a:rect l="l" t="t" r="r" b="b"/>
              <a:pathLst>
                <a:path w="1489" h="358" extrusionOk="0">
                  <a:moveTo>
                    <a:pt x="179" y="0"/>
                  </a:moveTo>
                  <a:cubicBezTo>
                    <a:pt x="72" y="0"/>
                    <a:pt x="1" y="72"/>
                    <a:pt x="1" y="179"/>
                  </a:cubicBezTo>
                  <a:cubicBezTo>
                    <a:pt x="1" y="286"/>
                    <a:pt x="72" y="357"/>
                    <a:pt x="179" y="357"/>
                  </a:cubicBezTo>
                  <a:lnTo>
                    <a:pt x="1310" y="357"/>
                  </a:lnTo>
                  <a:cubicBezTo>
                    <a:pt x="1417" y="357"/>
                    <a:pt x="1489" y="286"/>
                    <a:pt x="1489" y="179"/>
                  </a:cubicBezTo>
                  <a:cubicBezTo>
                    <a:pt x="1489" y="72"/>
                    <a:pt x="1417" y="0"/>
                    <a:pt x="1310" y="0"/>
                  </a:cubicBezTo>
                  <a:close/>
                </a:path>
              </a:pathLst>
            </a:custGeom>
            <a:grpFill/>
            <a:ln w="12700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3244;p74">
              <a:extLst>
                <a:ext uri="{FF2B5EF4-FFF2-40B4-BE49-F238E27FC236}">
                  <a16:creationId xmlns:a16="http://schemas.microsoft.com/office/drawing/2014/main" id="{B86EADA4-B612-8B9B-BB11-EE0DE2AD7522}"/>
                </a:ext>
              </a:extLst>
            </p:cNvPr>
            <p:cNvSpPr/>
            <p:nvPr/>
          </p:nvSpPr>
          <p:spPr>
            <a:xfrm>
              <a:off x="6208520" y="1798563"/>
              <a:ext cx="47395" cy="11395"/>
            </a:xfrm>
            <a:custGeom>
              <a:avLst/>
              <a:gdLst/>
              <a:ahLst/>
              <a:cxnLst/>
              <a:rect l="l" t="t" r="r" b="b"/>
              <a:pathLst>
                <a:path w="1489" h="358" extrusionOk="0">
                  <a:moveTo>
                    <a:pt x="179" y="0"/>
                  </a:moveTo>
                  <a:cubicBezTo>
                    <a:pt x="83" y="0"/>
                    <a:pt x="0" y="72"/>
                    <a:pt x="0" y="179"/>
                  </a:cubicBezTo>
                  <a:cubicBezTo>
                    <a:pt x="0" y="286"/>
                    <a:pt x="83" y="357"/>
                    <a:pt x="179" y="357"/>
                  </a:cubicBezTo>
                  <a:lnTo>
                    <a:pt x="1310" y="357"/>
                  </a:lnTo>
                  <a:cubicBezTo>
                    <a:pt x="1417" y="357"/>
                    <a:pt x="1488" y="286"/>
                    <a:pt x="1488" y="179"/>
                  </a:cubicBezTo>
                  <a:cubicBezTo>
                    <a:pt x="1488" y="72"/>
                    <a:pt x="1405" y="0"/>
                    <a:pt x="1310" y="0"/>
                  </a:cubicBezTo>
                  <a:close/>
                </a:path>
              </a:pathLst>
            </a:custGeom>
            <a:grpFill/>
            <a:ln w="12700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3245;p74">
              <a:extLst>
                <a:ext uri="{FF2B5EF4-FFF2-40B4-BE49-F238E27FC236}">
                  <a16:creationId xmlns:a16="http://schemas.microsoft.com/office/drawing/2014/main" id="{974F46CF-E97F-A1F5-8099-6E45E7EC9FE0}"/>
                </a:ext>
              </a:extLst>
            </p:cNvPr>
            <p:cNvSpPr/>
            <p:nvPr/>
          </p:nvSpPr>
          <p:spPr>
            <a:xfrm>
              <a:off x="6292646" y="1798563"/>
              <a:ext cx="47395" cy="11395"/>
            </a:xfrm>
            <a:custGeom>
              <a:avLst/>
              <a:gdLst/>
              <a:ahLst/>
              <a:cxnLst/>
              <a:rect l="l" t="t" r="r" b="b"/>
              <a:pathLst>
                <a:path w="1489" h="358" extrusionOk="0">
                  <a:moveTo>
                    <a:pt x="179" y="0"/>
                  </a:moveTo>
                  <a:cubicBezTo>
                    <a:pt x="72" y="0"/>
                    <a:pt x="0" y="72"/>
                    <a:pt x="0" y="179"/>
                  </a:cubicBezTo>
                  <a:cubicBezTo>
                    <a:pt x="0" y="286"/>
                    <a:pt x="72" y="357"/>
                    <a:pt x="179" y="357"/>
                  </a:cubicBezTo>
                  <a:lnTo>
                    <a:pt x="1310" y="357"/>
                  </a:lnTo>
                  <a:cubicBezTo>
                    <a:pt x="1405" y="357"/>
                    <a:pt x="1489" y="286"/>
                    <a:pt x="1489" y="179"/>
                  </a:cubicBezTo>
                  <a:cubicBezTo>
                    <a:pt x="1489" y="72"/>
                    <a:pt x="1405" y="0"/>
                    <a:pt x="1310" y="0"/>
                  </a:cubicBezTo>
                  <a:close/>
                </a:path>
              </a:pathLst>
            </a:custGeom>
            <a:grpFill/>
            <a:ln w="12700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3246;p74">
              <a:extLst>
                <a:ext uri="{FF2B5EF4-FFF2-40B4-BE49-F238E27FC236}">
                  <a16:creationId xmlns:a16="http://schemas.microsoft.com/office/drawing/2014/main" id="{FED3554C-A866-9E20-A8B5-093E65F73ED8}"/>
                </a:ext>
              </a:extLst>
            </p:cNvPr>
            <p:cNvSpPr/>
            <p:nvPr/>
          </p:nvSpPr>
          <p:spPr>
            <a:xfrm>
              <a:off x="6376391" y="1798563"/>
              <a:ext cx="47395" cy="11395"/>
            </a:xfrm>
            <a:custGeom>
              <a:avLst/>
              <a:gdLst/>
              <a:ahLst/>
              <a:cxnLst/>
              <a:rect l="l" t="t" r="r" b="b"/>
              <a:pathLst>
                <a:path w="1489" h="358" extrusionOk="0">
                  <a:moveTo>
                    <a:pt x="179" y="0"/>
                  </a:moveTo>
                  <a:cubicBezTo>
                    <a:pt x="72" y="0"/>
                    <a:pt x="1" y="72"/>
                    <a:pt x="1" y="179"/>
                  </a:cubicBezTo>
                  <a:cubicBezTo>
                    <a:pt x="1" y="286"/>
                    <a:pt x="72" y="357"/>
                    <a:pt x="179" y="357"/>
                  </a:cubicBezTo>
                  <a:lnTo>
                    <a:pt x="1310" y="357"/>
                  </a:lnTo>
                  <a:cubicBezTo>
                    <a:pt x="1417" y="357"/>
                    <a:pt x="1489" y="286"/>
                    <a:pt x="1489" y="179"/>
                  </a:cubicBezTo>
                  <a:cubicBezTo>
                    <a:pt x="1489" y="72"/>
                    <a:pt x="1417" y="0"/>
                    <a:pt x="1310" y="0"/>
                  </a:cubicBezTo>
                  <a:close/>
                </a:path>
              </a:pathLst>
            </a:custGeom>
            <a:grpFill/>
            <a:ln w="12700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3247;p74">
              <a:extLst>
                <a:ext uri="{FF2B5EF4-FFF2-40B4-BE49-F238E27FC236}">
                  <a16:creationId xmlns:a16="http://schemas.microsoft.com/office/drawing/2014/main" id="{D18FBBD7-746F-8279-176B-88F6FEDB2E7F}"/>
                </a:ext>
              </a:extLst>
            </p:cNvPr>
            <p:cNvSpPr/>
            <p:nvPr/>
          </p:nvSpPr>
          <p:spPr>
            <a:xfrm>
              <a:off x="6207756" y="1690723"/>
              <a:ext cx="48923" cy="35108"/>
            </a:xfrm>
            <a:custGeom>
              <a:avLst/>
              <a:gdLst/>
              <a:ahLst/>
              <a:cxnLst/>
              <a:rect l="l" t="t" r="r" b="b"/>
              <a:pathLst>
                <a:path w="1537" h="1103" extrusionOk="0">
                  <a:moveTo>
                    <a:pt x="1328" y="1"/>
                  </a:moveTo>
                  <a:cubicBezTo>
                    <a:pt x="1283" y="1"/>
                    <a:pt x="1239" y="19"/>
                    <a:pt x="1203" y="55"/>
                  </a:cubicBezTo>
                  <a:lnTo>
                    <a:pt x="584" y="686"/>
                  </a:lnTo>
                  <a:lnTo>
                    <a:pt x="322" y="436"/>
                  </a:lnTo>
                  <a:cubicBezTo>
                    <a:pt x="286" y="394"/>
                    <a:pt x="241" y="373"/>
                    <a:pt x="197" y="373"/>
                  </a:cubicBezTo>
                  <a:cubicBezTo>
                    <a:pt x="152" y="373"/>
                    <a:pt x="107" y="394"/>
                    <a:pt x="72" y="436"/>
                  </a:cubicBezTo>
                  <a:cubicBezTo>
                    <a:pt x="0" y="507"/>
                    <a:pt x="0" y="614"/>
                    <a:pt x="72" y="686"/>
                  </a:cubicBezTo>
                  <a:lnTo>
                    <a:pt x="441" y="1055"/>
                  </a:lnTo>
                  <a:cubicBezTo>
                    <a:pt x="477" y="1078"/>
                    <a:pt x="512" y="1102"/>
                    <a:pt x="560" y="1102"/>
                  </a:cubicBezTo>
                  <a:cubicBezTo>
                    <a:pt x="607" y="1102"/>
                    <a:pt x="655" y="1078"/>
                    <a:pt x="679" y="1055"/>
                  </a:cubicBezTo>
                  <a:lnTo>
                    <a:pt x="1441" y="293"/>
                  </a:lnTo>
                  <a:cubicBezTo>
                    <a:pt x="1536" y="233"/>
                    <a:pt x="1536" y="138"/>
                    <a:pt x="1453" y="55"/>
                  </a:cubicBezTo>
                  <a:cubicBezTo>
                    <a:pt x="1417" y="19"/>
                    <a:pt x="1372" y="1"/>
                    <a:pt x="1328" y="1"/>
                  </a:cubicBezTo>
                  <a:close/>
                </a:path>
              </a:pathLst>
            </a:custGeom>
            <a:grpFill/>
            <a:ln w="12700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3248;p74">
              <a:extLst>
                <a:ext uri="{FF2B5EF4-FFF2-40B4-BE49-F238E27FC236}">
                  <a16:creationId xmlns:a16="http://schemas.microsoft.com/office/drawing/2014/main" id="{C51CF683-CAF8-36A8-CC5C-A101CBDC24EB}"/>
                </a:ext>
              </a:extLst>
            </p:cNvPr>
            <p:cNvSpPr/>
            <p:nvPr/>
          </p:nvSpPr>
          <p:spPr>
            <a:xfrm>
              <a:off x="6376009" y="1690723"/>
              <a:ext cx="48159" cy="35108"/>
            </a:xfrm>
            <a:custGeom>
              <a:avLst/>
              <a:gdLst/>
              <a:ahLst/>
              <a:cxnLst/>
              <a:rect l="l" t="t" r="r" b="b"/>
              <a:pathLst>
                <a:path w="1513" h="1103" extrusionOk="0">
                  <a:moveTo>
                    <a:pt x="1328" y="1"/>
                  </a:moveTo>
                  <a:cubicBezTo>
                    <a:pt x="1284" y="1"/>
                    <a:pt x="1239" y="19"/>
                    <a:pt x="1203" y="55"/>
                  </a:cubicBezTo>
                  <a:lnTo>
                    <a:pt x="572" y="686"/>
                  </a:lnTo>
                  <a:lnTo>
                    <a:pt x="322" y="436"/>
                  </a:lnTo>
                  <a:cubicBezTo>
                    <a:pt x="286" y="394"/>
                    <a:pt x="242" y="373"/>
                    <a:pt x="197" y="373"/>
                  </a:cubicBezTo>
                  <a:cubicBezTo>
                    <a:pt x="152" y="373"/>
                    <a:pt x="108" y="394"/>
                    <a:pt x="72" y="436"/>
                  </a:cubicBezTo>
                  <a:cubicBezTo>
                    <a:pt x="1" y="507"/>
                    <a:pt x="1" y="614"/>
                    <a:pt x="72" y="686"/>
                  </a:cubicBezTo>
                  <a:lnTo>
                    <a:pt x="441" y="1055"/>
                  </a:lnTo>
                  <a:cubicBezTo>
                    <a:pt x="477" y="1078"/>
                    <a:pt x="513" y="1102"/>
                    <a:pt x="560" y="1102"/>
                  </a:cubicBezTo>
                  <a:cubicBezTo>
                    <a:pt x="608" y="1102"/>
                    <a:pt x="644" y="1078"/>
                    <a:pt x="679" y="1055"/>
                  </a:cubicBezTo>
                  <a:lnTo>
                    <a:pt x="1441" y="293"/>
                  </a:lnTo>
                  <a:cubicBezTo>
                    <a:pt x="1513" y="233"/>
                    <a:pt x="1513" y="138"/>
                    <a:pt x="1453" y="55"/>
                  </a:cubicBezTo>
                  <a:cubicBezTo>
                    <a:pt x="1417" y="19"/>
                    <a:pt x="1373" y="1"/>
                    <a:pt x="1328" y="1"/>
                  </a:cubicBezTo>
                  <a:close/>
                </a:path>
              </a:pathLst>
            </a:custGeom>
            <a:grpFill/>
            <a:ln w="12700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3249;p74">
              <a:extLst>
                <a:ext uri="{FF2B5EF4-FFF2-40B4-BE49-F238E27FC236}">
                  <a16:creationId xmlns:a16="http://schemas.microsoft.com/office/drawing/2014/main" id="{D2BE8797-CDC7-495A-5D7F-F0CC6666098F}"/>
                </a:ext>
              </a:extLst>
            </p:cNvPr>
            <p:cNvSpPr/>
            <p:nvPr/>
          </p:nvSpPr>
          <p:spPr>
            <a:xfrm>
              <a:off x="6291500" y="1738595"/>
              <a:ext cx="48923" cy="34981"/>
            </a:xfrm>
            <a:custGeom>
              <a:avLst/>
              <a:gdLst/>
              <a:ahLst/>
              <a:cxnLst/>
              <a:rect l="l" t="t" r="r" b="b"/>
              <a:pathLst>
                <a:path w="1537" h="1099" extrusionOk="0">
                  <a:moveTo>
                    <a:pt x="1334" y="0"/>
                  </a:moveTo>
                  <a:cubicBezTo>
                    <a:pt x="1289" y="0"/>
                    <a:pt x="1245" y="21"/>
                    <a:pt x="1203" y="63"/>
                  </a:cubicBezTo>
                  <a:lnTo>
                    <a:pt x="584" y="682"/>
                  </a:lnTo>
                  <a:lnTo>
                    <a:pt x="322" y="432"/>
                  </a:lnTo>
                  <a:cubicBezTo>
                    <a:pt x="286" y="396"/>
                    <a:pt x="242" y="378"/>
                    <a:pt x="197" y="378"/>
                  </a:cubicBezTo>
                  <a:cubicBezTo>
                    <a:pt x="152" y="378"/>
                    <a:pt x="108" y="396"/>
                    <a:pt x="72" y="432"/>
                  </a:cubicBezTo>
                  <a:cubicBezTo>
                    <a:pt x="1" y="503"/>
                    <a:pt x="1" y="610"/>
                    <a:pt x="72" y="682"/>
                  </a:cubicBezTo>
                  <a:lnTo>
                    <a:pt x="441" y="1051"/>
                  </a:lnTo>
                  <a:cubicBezTo>
                    <a:pt x="477" y="1087"/>
                    <a:pt x="524" y="1098"/>
                    <a:pt x="560" y="1098"/>
                  </a:cubicBezTo>
                  <a:cubicBezTo>
                    <a:pt x="608" y="1098"/>
                    <a:pt x="655" y="1087"/>
                    <a:pt x="679" y="1051"/>
                  </a:cubicBezTo>
                  <a:lnTo>
                    <a:pt x="1441" y="301"/>
                  </a:lnTo>
                  <a:cubicBezTo>
                    <a:pt x="1536" y="241"/>
                    <a:pt x="1536" y="134"/>
                    <a:pt x="1465" y="63"/>
                  </a:cubicBezTo>
                  <a:cubicBezTo>
                    <a:pt x="1423" y="21"/>
                    <a:pt x="1379" y="0"/>
                    <a:pt x="1334" y="0"/>
                  </a:cubicBezTo>
                  <a:close/>
                </a:path>
              </a:pathLst>
            </a:custGeom>
            <a:grpFill/>
            <a:ln w="12700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3250;p74">
              <a:extLst>
                <a:ext uri="{FF2B5EF4-FFF2-40B4-BE49-F238E27FC236}">
                  <a16:creationId xmlns:a16="http://schemas.microsoft.com/office/drawing/2014/main" id="{96D9DD7A-A639-7AC4-01EA-C54EE61116E7}"/>
                </a:ext>
              </a:extLst>
            </p:cNvPr>
            <p:cNvSpPr/>
            <p:nvPr/>
          </p:nvSpPr>
          <p:spPr>
            <a:xfrm>
              <a:off x="6123629" y="1786627"/>
              <a:ext cx="48891" cy="34695"/>
            </a:xfrm>
            <a:custGeom>
              <a:avLst/>
              <a:gdLst/>
              <a:ahLst/>
              <a:cxnLst/>
              <a:rect l="l" t="t" r="r" b="b"/>
              <a:pathLst>
                <a:path w="1536" h="1090" extrusionOk="0">
                  <a:moveTo>
                    <a:pt x="1340" y="0"/>
                  </a:moveTo>
                  <a:cubicBezTo>
                    <a:pt x="1295" y="0"/>
                    <a:pt x="1250" y="18"/>
                    <a:pt x="1215" y="54"/>
                  </a:cubicBezTo>
                  <a:lnTo>
                    <a:pt x="583" y="673"/>
                  </a:lnTo>
                  <a:lnTo>
                    <a:pt x="333" y="423"/>
                  </a:lnTo>
                  <a:cubicBezTo>
                    <a:pt x="298" y="387"/>
                    <a:pt x="253" y="369"/>
                    <a:pt x="208" y="369"/>
                  </a:cubicBezTo>
                  <a:cubicBezTo>
                    <a:pt x="164" y="369"/>
                    <a:pt x="119" y="387"/>
                    <a:pt x="83" y="423"/>
                  </a:cubicBezTo>
                  <a:cubicBezTo>
                    <a:pt x="0" y="494"/>
                    <a:pt x="0" y="601"/>
                    <a:pt x="83" y="673"/>
                  </a:cubicBezTo>
                  <a:lnTo>
                    <a:pt x="453" y="1042"/>
                  </a:lnTo>
                  <a:cubicBezTo>
                    <a:pt x="476" y="1078"/>
                    <a:pt x="524" y="1090"/>
                    <a:pt x="572" y="1090"/>
                  </a:cubicBezTo>
                  <a:cubicBezTo>
                    <a:pt x="619" y="1090"/>
                    <a:pt x="655" y="1078"/>
                    <a:pt x="691" y="1042"/>
                  </a:cubicBezTo>
                  <a:lnTo>
                    <a:pt x="1453" y="292"/>
                  </a:lnTo>
                  <a:cubicBezTo>
                    <a:pt x="1536" y="232"/>
                    <a:pt x="1536" y="125"/>
                    <a:pt x="1465" y="54"/>
                  </a:cubicBezTo>
                  <a:cubicBezTo>
                    <a:pt x="1429" y="18"/>
                    <a:pt x="1384" y="0"/>
                    <a:pt x="1340" y="0"/>
                  </a:cubicBezTo>
                  <a:close/>
                </a:path>
              </a:pathLst>
            </a:custGeom>
            <a:grpFill/>
            <a:ln w="12700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3251;p74">
              <a:extLst>
                <a:ext uri="{FF2B5EF4-FFF2-40B4-BE49-F238E27FC236}">
                  <a16:creationId xmlns:a16="http://schemas.microsoft.com/office/drawing/2014/main" id="{806BFDB9-7106-1638-195D-E9FEE911BCE7}"/>
                </a:ext>
              </a:extLst>
            </p:cNvPr>
            <p:cNvSpPr/>
            <p:nvPr/>
          </p:nvSpPr>
          <p:spPr>
            <a:xfrm>
              <a:off x="6291500" y="1642978"/>
              <a:ext cx="48923" cy="34727"/>
            </a:xfrm>
            <a:custGeom>
              <a:avLst/>
              <a:gdLst/>
              <a:ahLst/>
              <a:cxnLst/>
              <a:rect l="l" t="t" r="r" b="b"/>
              <a:pathLst>
                <a:path w="1537" h="1091" extrusionOk="0">
                  <a:moveTo>
                    <a:pt x="1334" y="1"/>
                  </a:moveTo>
                  <a:cubicBezTo>
                    <a:pt x="1289" y="1"/>
                    <a:pt x="1245" y="19"/>
                    <a:pt x="1203" y="54"/>
                  </a:cubicBezTo>
                  <a:lnTo>
                    <a:pt x="584" y="673"/>
                  </a:lnTo>
                  <a:lnTo>
                    <a:pt x="322" y="423"/>
                  </a:lnTo>
                  <a:cubicBezTo>
                    <a:pt x="286" y="388"/>
                    <a:pt x="242" y="370"/>
                    <a:pt x="197" y="370"/>
                  </a:cubicBezTo>
                  <a:cubicBezTo>
                    <a:pt x="152" y="370"/>
                    <a:pt x="108" y="388"/>
                    <a:pt x="72" y="423"/>
                  </a:cubicBezTo>
                  <a:cubicBezTo>
                    <a:pt x="1" y="495"/>
                    <a:pt x="1" y="602"/>
                    <a:pt x="72" y="673"/>
                  </a:cubicBezTo>
                  <a:lnTo>
                    <a:pt x="441" y="1054"/>
                  </a:lnTo>
                  <a:cubicBezTo>
                    <a:pt x="477" y="1078"/>
                    <a:pt x="524" y="1090"/>
                    <a:pt x="560" y="1090"/>
                  </a:cubicBezTo>
                  <a:cubicBezTo>
                    <a:pt x="608" y="1090"/>
                    <a:pt x="655" y="1078"/>
                    <a:pt x="679" y="1054"/>
                  </a:cubicBezTo>
                  <a:lnTo>
                    <a:pt x="1441" y="292"/>
                  </a:lnTo>
                  <a:cubicBezTo>
                    <a:pt x="1536" y="233"/>
                    <a:pt x="1536" y="114"/>
                    <a:pt x="1465" y="54"/>
                  </a:cubicBezTo>
                  <a:cubicBezTo>
                    <a:pt x="1423" y="19"/>
                    <a:pt x="1379" y="1"/>
                    <a:pt x="1334" y="1"/>
                  </a:cubicBezTo>
                  <a:close/>
                </a:path>
              </a:pathLst>
            </a:custGeom>
            <a:grpFill/>
            <a:ln w="12700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2968470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39"/>
          <p:cNvSpPr txBox="1">
            <a:spLocks noGrp="1"/>
          </p:cNvSpPr>
          <p:nvPr>
            <p:ph type="title"/>
          </p:nvPr>
        </p:nvSpPr>
        <p:spPr>
          <a:xfrm>
            <a:off x="720000" y="355043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TRVÁNÍ POBYTU</a:t>
            </a:r>
            <a:endParaRPr/>
          </a:p>
        </p:txBody>
      </p:sp>
      <p:sp>
        <p:nvSpPr>
          <p:cNvPr id="759" name="Google Shape;759;p39"/>
          <p:cNvSpPr txBox="1">
            <a:spLocks noGrp="1"/>
          </p:cNvSpPr>
          <p:nvPr>
            <p:ph type="subTitle" idx="2"/>
          </p:nvPr>
        </p:nvSpPr>
        <p:spPr>
          <a:xfrm>
            <a:off x="833711" y="1369947"/>
            <a:ext cx="3408817" cy="32427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/>
              <a:t>Od 19. 5. 2024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/>
              <a:t>Do 8. 6. 2024 </a:t>
            </a:r>
            <a:endParaRPr sz="1600"/>
          </a:p>
        </p:txBody>
      </p:sp>
      <p:grpSp>
        <p:nvGrpSpPr>
          <p:cNvPr id="2" name="Google Shape;13233;p74">
            <a:extLst>
              <a:ext uri="{FF2B5EF4-FFF2-40B4-BE49-F238E27FC236}">
                <a16:creationId xmlns:a16="http://schemas.microsoft.com/office/drawing/2014/main" id="{AFB45420-1B68-0EF3-5894-4C52E6585A02}"/>
              </a:ext>
            </a:extLst>
          </p:cNvPr>
          <p:cNvGrpSpPr/>
          <p:nvPr/>
        </p:nvGrpSpPr>
        <p:grpSpPr>
          <a:xfrm>
            <a:off x="2197852" y="663362"/>
            <a:ext cx="508374" cy="394877"/>
            <a:chOff x="6083810" y="1547297"/>
            <a:chExt cx="382819" cy="310788"/>
          </a:xfrm>
          <a:solidFill>
            <a:schemeClr val="accent5"/>
          </a:solidFill>
        </p:grpSpPr>
        <p:sp>
          <p:nvSpPr>
            <p:cNvPr id="3" name="Google Shape;13234;p74">
              <a:extLst>
                <a:ext uri="{FF2B5EF4-FFF2-40B4-BE49-F238E27FC236}">
                  <a16:creationId xmlns:a16="http://schemas.microsoft.com/office/drawing/2014/main" id="{7551C45A-33DD-BA9F-DC65-B46C971D19FB}"/>
                </a:ext>
              </a:extLst>
            </p:cNvPr>
            <p:cNvSpPr/>
            <p:nvPr/>
          </p:nvSpPr>
          <p:spPr>
            <a:xfrm>
              <a:off x="6083810" y="1547297"/>
              <a:ext cx="382819" cy="310788"/>
            </a:xfrm>
            <a:custGeom>
              <a:avLst/>
              <a:gdLst/>
              <a:ahLst/>
              <a:cxnLst/>
              <a:rect l="l" t="t" r="r" b="b"/>
              <a:pathLst>
                <a:path w="12027" h="9764" extrusionOk="0">
                  <a:moveTo>
                    <a:pt x="1834" y="334"/>
                  </a:moveTo>
                  <a:cubicBezTo>
                    <a:pt x="1834" y="334"/>
                    <a:pt x="1846" y="334"/>
                    <a:pt x="1846" y="358"/>
                  </a:cubicBezTo>
                  <a:lnTo>
                    <a:pt x="1846" y="1108"/>
                  </a:lnTo>
                  <a:cubicBezTo>
                    <a:pt x="1846" y="1108"/>
                    <a:pt x="1846" y="1132"/>
                    <a:pt x="1834" y="1132"/>
                  </a:cubicBezTo>
                  <a:lnTo>
                    <a:pt x="1465" y="1132"/>
                  </a:lnTo>
                  <a:cubicBezTo>
                    <a:pt x="1465" y="1132"/>
                    <a:pt x="1453" y="1132"/>
                    <a:pt x="1453" y="1108"/>
                  </a:cubicBezTo>
                  <a:lnTo>
                    <a:pt x="1453" y="358"/>
                  </a:lnTo>
                  <a:lnTo>
                    <a:pt x="1834" y="334"/>
                  </a:lnTo>
                  <a:close/>
                  <a:moveTo>
                    <a:pt x="10502" y="334"/>
                  </a:moveTo>
                  <a:cubicBezTo>
                    <a:pt x="10502" y="334"/>
                    <a:pt x="10514" y="334"/>
                    <a:pt x="10514" y="358"/>
                  </a:cubicBezTo>
                  <a:lnTo>
                    <a:pt x="10514" y="1108"/>
                  </a:lnTo>
                  <a:cubicBezTo>
                    <a:pt x="10514" y="1108"/>
                    <a:pt x="10514" y="1132"/>
                    <a:pt x="10502" y="1132"/>
                  </a:cubicBezTo>
                  <a:lnTo>
                    <a:pt x="10133" y="1132"/>
                  </a:lnTo>
                  <a:cubicBezTo>
                    <a:pt x="10133" y="1132"/>
                    <a:pt x="10109" y="1132"/>
                    <a:pt x="10109" y="1108"/>
                  </a:cubicBezTo>
                  <a:lnTo>
                    <a:pt x="10109" y="358"/>
                  </a:lnTo>
                  <a:lnTo>
                    <a:pt x="10502" y="334"/>
                  </a:lnTo>
                  <a:close/>
                  <a:moveTo>
                    <a:pt x="11229" y="1096"/>
                  </a:moveTo>
                  <a:cubicBezTo>
                    <a:pt x="11443" y="1096"/>
                    <a:pt x="11621" y="1274"/>
                    <a:pt x="11621" y="1477"/>
                  </a:cubicBezTo>
                  <a:lnTo>
                    <a:pt x="11621" y="9013"/>
                  </a:lnTo>
                  <a:cubicBezTo>
                    <a:pt x="11645" y="9240"/>
                    <a:pt x="11467" y="9406"/>
                    <a:pt x="11264" y="9406"/>
                  </a:cubicBezTo>
                  <a:lnTo>
                    <a:pt x="727" y="9406"/>
                  </a:lnTo>
                  <a:cubicBezTo>
                    <a:pt x="513" y="9406"/>
                    <a:pt x="334" y="9228"/>
                    <a:pt x="334" y="9013"/>
                  </a:cubicBezTo>
                  <a:lnTo>
                    <a:pt x="334" y="1477"/>
                  </a:lnTo>
                  <a:cubicBezTo>
                    <a:pt x="334" y="1274"/>
                    <a:pt x="513" y="1096"/>
                    <a:pt x="727" y="1096"/>
                  </a:cubicBezTo>
                  <a:lnTo>
                    <a:pt x="1108" y="1096"/>
                  </a:lnTo>
                  <a:lnTo>
                    <a:pt x="1108" y="1108"/>
                  </a:lnTo>
                  <a:cubicBezTo>
                    <a:pt x="1108" y="1322"/>
                    <a:pt x="1275" y="1465"/>
                    <a:pt x="1465" y="1465"/>
                  </a:cubicBezTo>
                  <a:lnTo>
                    <a:pt x="1834" y="1465"/>
                  </a:lnTo>
                  <a:cubicBezTo>
                    <a:pt x="2049" y="1465"/>
                    <a:pt x="2192" y="1298"/>
                    <a:pt x="2192" y="1108"/>
                  </a:cubicBezTo>
                  <a:lnTo>
                    <a:pt x="2192" y="1096"/>
                  </a:lnTo>
                  <a:lnTo>
                    <a:pt x="9752" y="1096"/>
                  </a:lnTo>
                  <a:lnTo>
                    <a:pt x="9752" y="1108"/>
                  </a:lnTo>
                  <a:cubicBezTo>
                    <a:pt x="9752" y="1322"/>
                    <a:pt x="9919" y="1465"/>
                    <a:pt x="10109" y="1465"/>
                  </a:cubicBezTo>
                  <a:lnTo>
                    <a:pt x="10490" y="1465"/>
                  </a:lnTo>
                  <a:cubicBezTo>
                    <a:pt x="10693" y="1465"/>
                    <a:pt x="10848" y="1298"/>
                    <a:pt x="10848" y="1108"/>
                  </a:cubicBezTo>
                  <a:lnTo>
                    <a:pt x="10848" y="1096"/>
                  </a:lnTo>
                  <a:close/>
                  <a:moveTo>
                    <a:pt x="1489" y="0"/>
                  </a:moveTo>
                  <a:cubicBezTo>
                    <a:pt x="1287" y="0"/>
                    <a:pt x="1132" y="155"/>
                    <a:pt x="1132" y="358"/>
                  </a:cubicBezTo>
                  <a:lnTo>
                    <a:pt x="1132" y="739"/>
                  </a:lnTo>
                  <a:lnTo>
                    <a:pt x="751" y="739"/>
                  </a:lnTo>
                  <a:cubicBezTo>
                    <a:pt x="346" y="739"/>
                    <a:pt x="1" y="1072"/>
                    <a:pt x="1" y="1489"/>
                  </a:cubicBezTo>
                  <a:lnTo>
                    <a:pt x="1" y="9013"/>
                  </a:lnTo>
                  <a:cubicBezTo>
                    <a:pt x="1" y="9418"/>
                    <a:pt x="334" y="9764"/>
                    <a:pt x="751" y="9764"/>
                  </a:cubicBezTo>
                  <a:lnTo>
                    <a:pt x="11288" y="9764"/>
                  </a:lnTo>
                  <a:cubicBezTo>
                    <a:pt x="11693" y="9764"/>
                    <a:pt x="12026" y="9430"/>
                    <a:pt x="12026" y="9013"/>
                  </a:cubicBezTo>
                  <a:lnTo>
                    <a:pt x="12026" y="1489"/>
                  </a:lnTo>
                  <a:cubicBezTo>
                    <a:pt x="12002" y="1084"/>
                    <a:pt x="11657" y="739"/>
                    <a:pt x="11264" y="739"/>
                  </a:cubicBezTo>
                  <a:lnTo>
                    <a:pt x="10871" y="739"/>
                  </a:lnTo>
                  <a:lnTo>
                    <a:pt x="10871" y="358"/>
                  </a:lnTo>
                  <a:cubicBezTo>
                    <a:pt x="10871" y="143"/>
                    <a:pt x="10705" y="0"/>
                    <a:pt x="10514" y="0"/>
                  </a:cubicBezTo>
                  <a:lnTo>
                    <a:pt x="10145" y="0"/>
                  </a:lnTo>
                  <a:cubicBezTo>
                    <a:pt x="9931" y="0"/>
                    <a:pt x="9788" y="155"/>
                    <a:pt x="9788" y="358"/>
                  </a:cubicBezTo>
                  <a:lnTo>
                    <a:pt x="9788" y="739"/>
                  </a:lnTo>
                  <a:lnTo>
                    <a:pt x="2227" y="739"/>
                  </a:lnTo>
                  <a:lnTo>
                    <a:pt x="2227" y="358"/>
                  </a:lnTo>
                  <a:cubicBezTo>
                    <a:pt x="2227" y="143"/>
                    <a:pt x="2061" y="0"/>
                    <a:pt x="1870" y="0"/>
                  </a:cubicBezTo>
                  <a:close/>
                </a:path>
              </a:pathLst>
            </a:custGeom>
            <a:grpFill/>
            <a:ln w="12700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13235;p74">
              <a:extLst>
                <a:ext uri="{FF2B5EF4-FFF2-40B4-BE49-F238E27FC236}">
                  <a16:creationId xmlns:a16="http://schemas.microsoft.com/office/drawing/2014/main" id="{908AF9F8-C33B-06B0-1D1A-56353D2DBCEE}"/>
                </a:ext>
              </a:extLst>
            </p:cNvPr>
            <p:cNvSpPr/>
            <p:nvPr/>
          </p:nvSpPr>
          <p:spPr>
            <a:xfrm>
              <a:off x="6106950" y="1606787"/>
              <a:ext cx="334661" cy="11395"/>
            </a:xfrm>
            <a:custGeom>
              <a:avLst/>
              <a:gdLst/>
              <a:ahLst/>
              <a:cxnLst/>
              <a:rect l="l" t="t" r="r" b="b"/>
              <a:pathLst>
                <a:path w="10514" h="358" extrusionOk="0">
                  <a:moveTo>
                    <a:pt x="179" y="1"/>
                  </a:moveTo>
                  <a:cubicBezTo>
                    <a:pt x="72" y="1"/>
                    <a:pt x="0" y="72"/>
                    <a:pt x="0" y="179"/>
                  </a:cubicBezTo>
                  <a:cubicBezTo>
                    <a:pt x="0" y="286"/>
                    <a:pt x="72" y="358"/>
                    <a:pt x="179" y="358"/>
                  </a:cubicBezTo>
                  <a:lnTo>
                    <a:pt x="10335" y="358"/>
                  </a:lnTo>
                  <a:cubicBezTo>
                    <a:pt x="10442" y="358"/>
                    <a:pt x="10513" y="286"/>
                    <a:pt x="10513" y="179"/>
                  </a:cubicBezTo>
                  <a:cubicBezTo>
                    <a:pt x="10513" y="72"/>
                    <a:pt x="10442" y="1"/>
                    <a:pt x="10335" y="1"/>
                  </a:cubicBezTo>
                  <a:close/>
                </a:path>
              </a:pathLst>
            </a:custGeom>
            <a:grpFill/>
            <a:ln w="12700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3236;p74">
              <a:extLst>
                <a:ext uri="{FF2B5EF4-FFF2-40B4-BE49-F238E27FC236}">
                  <a16:creationId xmlns:a16="http://schemas.microsoft.com/office/drawing/2014/main" id="{8E98AFB8-5886-228A-B4B4-11817BF6C2CF}"/>
                </a:ext>
              </a:extLst>
            </p:cNvPr>
            <p:cNvSpPr/>
            <p:nvPr/>
          </p:nvSpPr>
          <p:spPr>
            <a:xfrm>
              <a:off x="6124743" y="1655296"/>
              <a:ext cx="47427" cy="11395"/>
            </a:xfrm>
            <a:custGeom>
              <a:avLst/>
              <a:gdLst/>
              <a:ahLst/>
              <a:cxnLst/>
              <a:rect l="l" t="t" r="r" b="b"/>
              <a:pathLst>
                <a:path w="1490" h="358" extrusionOk="0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75"/>
                    <a:pt x="72" y="358"/>
                    <a:pt x="179" y="358"/>
                  </a:cubicBezTo>
                  <a:lnTo>
                    <a:pt x="1310" y="358"/>
                  </a:lnTo>
                  <a:cubicBezTo>
                    <a:pt x="1418" y="358"/>
                    <a:pt x="1489" y="275"/>
                    <a:pt x="1489" y="179"/>
                  </a:cubicBezTo>
                  <a:cubicBezTo>
                    <a:pt x="1489" y="72"/>
                    <a:pt x="1406" y="1"/>
                    <a:pt x="1310" y="1"/>
                  </a:cubicBezTo>
                  <a:close/>
                </a:path>
              </a:pathLst>
            </a:custGeom>
            <a:grpFill/>
            <a:ln w="12700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3237;p74">
              <a:extLst>
                <a:ext uri="{FF2B5EF4-FFF2-40B4-BE49-F238E27FC236}">
                  <a16:creationId xmlns:a16="http://schemas.microsoft.com/office/drawing/2014/main" id="{A0FAEFC2-BFFD-8653-8111-923E6C312BAE}"/>
                </a:ext>
              </a:extLst>
            </p:cNvPr>
            <p:cNvSpPr/>
            <p:nvPr/>
          </p:nvSpPr>
          <p:spPr>
            <a:xfrm>
              <a:off x="6208520" y="1655296"/>
              <a:ext cx="47395" cy="11395"/>
            </a:xfrm>
            <a:custGeom>
              <a:avLst/>
              <a:gdLst/>
              <a:ahLst/>
              <a:cxnLst/>
              <a:rect l="l" t="t" r="r" b="b"/>
              <a:pathLst>
                <a:path w="1489" h="358" extrusionOk="0">
                  <a:moveTo>
                    <a:pt x="179" y="1"/>
                  </a:moveTo>
                  <a:cubicBezTo>
                    <a:pt x="83" y="1"/>
                    <a:pt x="0" y="72"/>
                    <a:pt x="0" y="179"/>
                  </a:cubicBezTo>
                  <a:cubicBezTo>
                    <a:pt x="0" y="275"/>
                    <a:pt x="83" y="358"/>
                    <a:pt x="179" y="358"/>
                  </a:cubicBezTo>
                  <a:lnTo>
                    <a:pt x="1310" y="358"/>
                  </a:lnTo>
                  <a:cubicBezTo>
                    <a:pt x="1417" y="358"/>
                    <a:pt x="1488" y="275"/>
                    <a:pt x="1488" y="179"/>
                  </a:cubicBezTo>
                  <a:cubicBezTo>
                    <a:pt x="1488" y="72"/>
                    <a:pt x="1405" y="1"/>
                    <a:pt x="1310" y="1"/>
                  </a:cubicBezTo>
                  <a:close/>
                </a:path>
              </a:pathLst>
            </a:custGeom>
            <a:grpFill/>
            <a:ln w="12700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3238;p74">
              <a:extLst>
                <a:ext uri="{FF2B5EF4-FFF2-40B4-BE49-F238E27FC236}">
                  <a16:creationId xmlns:a16="http://schemas.microsoft.com/office/drawing/2014/main" id="{63430CFF-FF25-4F69-000C-674B2D9DC735}"/>
                </a:ext>
              </a:extLst>
            </p:cNvPr>
            <p:cNvSpPr/>
            <p:nvPr/>
          </p:nvSpPr>
          <p:spPr>
            <a:xfrm>
              <a:off x="6376391" y="1655296"/>
              <a:ext cx="47395" cy="11395"/>
            </a:xfrm>
            <a:custGeom>
              <a:avLst/>
              <a:gdLst/>
              <a:ahLst/>
              <a:cxnLst/>
              <a:rect l="l" t="t" r="r" b="b"/>
              <a:pathLst>
                <a:path w="1489" h="358" extrusionOk="0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75"/>
                    <a:pt x="72" y="358"/>
                    <a:pt x="179" y="358"/>
                  </a:cubicBezTo>
                  <a:lnTo>
                    <a:pt x="1310" y="358"/>
                  </a:lnTo>
                  <a:cubicBezTo>
                    <a:pt x="1417" y="358"/>
                    <a:pt x="1489" y="275"/>
                    <a:pt x="1489" y="179"/>
                  </a:cubicBezTo>
                  <a:cubicBezTo>
                    <a:pt x="1489" y="72"/>
                    <a:pt x="1417" y="1"/>
                    <a:pt x="1310" y="1"/>
                  </a:cubicBezTo>
                  <a:close/>
                </a:path>
              </a:pathLst>
            </a:custGeom>
            <a:grpFill/>
            <a:ln w="12700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3239;p74">
              <a:extLst>
                <a:ext uri="{FF2B5EF4-FFF2-40B4-BE49-F238E27FC236}">
                  <a16:creationId xmlns:a16="http://schemas.microsoft.com/office/drawing/2014/main" id="{115B4EEC-C4D1-8047-B491-690E153FF0BE}"/>
                </a:ext>
              </a:extLst>
            </p:cNvPr>
            <p:cNvSpPr/>
            <p:nvPr/>
          </p:nvSpPr>
          <p:spPr>
            <a:xfrm>
              <a:off x="6124743" y="1703041"/>
              <a:ext cx="47427" cy="11427"/>
            </a:xfrm>
            <a:custGeom>
              <a:avLst/>
              <a:gdLst/>
              <a:ahLst/>
              <a:cxnLst/>
              <a:rect l="l" t="t" r="r" b="b"/>
              <a:pathLst>
                <a:path w="1490" h="359" extrusionOk="0">
                  <a:moveTo>
                    <a:pt x="179" y="1"/>
                  </a:moveTo>
                  <a:cubicBezTo>
                    <a:pt x="72" y="1"/>
                    <a:pt x="1" y="72"/>
                    <a:pt x="1" y="180"/>
                  </a:cubicBezTo>
                  <a:cubicBezTo>
                    <a:pt x="1" y="275"/>
                    <a:pt x="72" y="358"/>
                    <a:pt x="179" y="358"/>
                  </a:cubicBezTo>
                  <a:lnTo>
                    <a:pt x="1310" y="358"/>
                  </a:lnTo>
                  <a:cubicBezTo>
                    <a:pt x="1418" y="358"/>
                    <a:pt x="1489" y="275"/>
                    <a:pt x="1489" y="180"/>
                  </a:cubicBezTo>
                  <a:cubicBezTo>
                    <a:pt x="1489" y="72"/>
                    <a:pt x="1406" y="1"/>
                    <a:pt x="1310" y="1"/>
                  </a:cubicBezTo>
                  <a:close/>
                </a:path>
              </a:pathLst>
            </a:custGeom>
            <a:grpFill/>
            <a:ln w="12700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3240;p74">
              <a:extLst>
                <a:ext uri="{FF2B5EF4-FFF2-40B4-BE49-F238E27FC236}">
                  <a16:creationId xmlns:a16="http://schemas.microsoft.com/office/drawing/2014/main" id="{811D3B18-EBAE-0D54-E734-E865BFBEED89}"/>
                </a:ext>
              </a:extLst>
            </p:cNvPr>
            <p:cNvSpPr/>
            <p:nvPr/>
          </p:nvSpPr>
          <p:spPr>
            <a:xfrm>
              <a:off x="6292646" y="1703041"/>
              <a:ext cx="47395" cy="11427"/>
            </a:xfrm>
            <a:custGeom>
              <a:avLst/>
              <a:gdLst/>
              <a:ahLst/>
              <a:cxnLst/>
              <a:rect l="l" t="t" r="r" b="b"/>
              <a:pathLst>
                <a:path w="1489" h="359" extrusionOk="0">
                  <a:moveTo>
                    <a:pt x="179" y="1"/>
                  </a:moveTo>
                  <a:cubicBezTo>
                    <a:pt x="72" y="1"/>
                    <a:pt x="0" y="72"/>
                    <a:pt x="0" y="180"/>
                  </a:cubicBezTo>
                  <a:cubicBezTo>
                    <a:pt x="0" y="275"/>
                    <a:pt x="72" y="358"/>
                    <a:pt x="179" y="358"/>
                  </a:cubicBezTo>
                  <a:lnTo>
                    <a:pt x="1310" y="358"/>
                  </a:lnTo>
                  <a:cubicBezTo>
                    <a:pt x="1405" y="358"/>
                    <a:pt x="1489" y="275"/>
                    <a:pt x="1489" y="180"/>
                  </a:cubicBezTo>
                  <a:cubicBezTo>
                    <a:pt x="1489" y="72"/>
                    <a:pt x="1405" y="1"/>
                    <a:pt x="1310" y="1"/>
                  </a:cubicBezTo>
                  <a:close/>
                </a:path>
              </a:pathLst>
            </a:custGeom>
            <a:grpFill/>
            <a:ln w="12700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241;p74">
              <a:extLst>
                <a:ext uri="{FF2B5EF4-FFF2-40B4-BE49-F238E27FC236}">
                  <a16:creationId xmlns:a16="http://schemas.microsoft.com/office/drawing/2014/main" id="{F0734D15-4C99-3FDF-C4AA-057725853536}"/>
                </a:ext>
              </a:extLst>
            </p:cNvPr>
            <p:cNvSpPr/>
            <p:nvPr/>
          </p:nvSpPr>
          <p:spPr>
            <a:xfrm>
              <a:off x="6124743" y="1750818"/>
              <a:ext cx="47427" cy="11395"/>
            </a:xfrm>
            <a:custGeom>
              <a:avLst/>
              <a:gdLst/>
              <a:ahLst/>
              <a:cxnLst/>
              <a:rect l="l" t="t" r="r" b="b"/>
              <a:pathLst>
                <a:path w="1490" h="358" extrusionOk="0">
                  <a:moveTo>
                    <a:pt x="179" y="0"/>
                  </a:moveTo>
                  <a:cubicBezTo>
                    <a:pt x="72" y="0"/>
                    <a:pt x="1" y="72"/>
                    <a:pt x="1" y="179"/>
                  </a:cubicBezTo>
                  <a:cubicBezTo>
                    <a:pt x="1" y="286"/>
                    <a:pt x="72" y="357"/>
                    <a:pt x="179" y="357"/>
                  </a:cubicBezTo>
                  <a:lnTo>
                    <a:pt x="1310" y="357"/>
                  </a:lnTo>
                  <a:cubicBezTo>
                    <a:pt x="1418" y="357"/>
                    <a:pt x="1489" y="286"/>
                    <a:pt x="1489" y="179"/>
                  </a:cubicBezTo>
                  <a:cubicBezTo>
                    <a:pt x="1489" y="72"/>
                    <a:pt x="1406" y="0"/>
                    <a:pt x="1310" y="0"/>
                  </a:cubicBezTo>
                  <a:close/>
                </a:path>
              </a:pathLst>
            </a:custGeom>
            <a:grpFill/>
            <a:ln w="12700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3242;p74">
              <a:extLst>
                <a:ext uri="{FF2B5EF4-FFF2-40B4-BE49-F238E27FC236}">
                  <a16:creationId xmlns:a16="http://schemas.microsoft.com/office/drawing/2014/main" id="{B8AD990E-109A-917A-8ED5-9F884FCBC60A}"/>
                </a:ext>
              </a:extLst>
            </p:cNvPr>
            <p:cNvSpPr/>
            <p:nvPr/>
          </p:nvSpPr>
          <p:spPr>
            <a:xfrm>
              <a:off x="6208520" y="1750818"/>
              <a:ext cx="47395" cy="11395"/>
            </a:xfrm>
            <a:custGeom>
              <a:avLst/>
              <a:gdLst/>
              <a:ahLst/>
              <a:cxnLst/>
              <a:rect l="l" t="t" r="r" b="b"/>
              <a:pathLst>
                <a:path w="1489" h="358" extrusionOk="0">
                  <a:moveTo>
                    <a:pt x="179" y="0"/>
                  </a:moveTo>
                  <a:cubicBezTo>
                    <a:pt x="83" y="0"/>
                    <a:pt x="0" y="72"/>
                    <a:pt x="0" y="179"/>
                  </a:cubicBezTo>
                  <a:cubicBezTo>
                    <a:pt x="0" y="286"/>
                    <a:pt x="83" y="357"/>
                    <a:pt x="179" y="357"/>
                  </a:cubicBezTo>
                  <a:lnTo>
                    <a:pt x="1310" y="357"/>
                  </a:lnTo>
                  <a:cubicBezTo>
                    <a:pt x="1417" y="357"/>
                    <a:pt x="1488" y="286"/>
                    <a:pt x="1488" y="179"/>
                  </a:cubicBezTo>
                  <a:cubicBezTo>
                    <a:pt x="1488" y="72"/>
                    <a:pt x="1405" y="0"/>
                    <a:pt x="1310" y="0"/>
                  </a:cubicBezTo>
                  <a:close/>
                </a:path>
              </a:pathLst>
            </a:custGeom>
            <a:grpFill/>
            <a:ln w="12700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3243;p74">
              <a:extLst>
                <a:ext uri="{FF2B5EF4-FFF2-40B4-BE49-F238E27FC236}">
                  <a16:creationId xmlns:a16="http://schemas.microsoft.com/office/drawing/2014/main" id="{B962BD67-4494-25F9-7937-15E0F645952E}"/>
                </a:ext>
              </a:extLst>
            </p:cNvPr>
            <p:cNvSpPr/>
            <p:nvPr/>
          </p:nvSpPr>
          <p:spPr>
            <a:xfrm>
              <a:off x="6376391" y="1750818"/>
              <a:ext cx="47395" cy="11395"/>
            </a:xfrm>
            <a:custGeom>
              <a:avLst/>
              <a:gdLst/>
              <a:ahLst/>
              <a:cxnLst/>
              <a:rect l="l" t="t" r="r" b="b"/>
              <a:pathLst>
                <a:path w="1489" h="358" extrusionOk="0">
                  <a:moveTo>
                    <a:pt x="179" y="0"/>
                  </a:moveTo>
                  <a:cubicBezTo>
                    <a:pt x="72" y="0"/>
                    <a:pt x="1" y="72"/>
                    <a:pt x="1" y="179"/>
                  </a:cubicBezTo>
                  <a:cubicBezTo>
                    <a:pt x="1" y="286"/>
                    <a:pt x="72" y="357"/>
                    <a:pt x="179" y="357"/>
                  </a:cubicBezTo>
                  <a:lnTo>
                    <a:pt x="1310" y="357"/>
                  </a:lnTo>
                  <a:cubicBezTo>
                    <a:pt x="1417" y="357"/>
                    <a:pt x="1489" y="286"/>
                    <a:pt x="1489" y="179"/>
                  </a:cubicBezTo>
                  <a:cubicBezTo>
                    <a:pt x="1489" y="72"/>
                    <a:pt x="1417" y="0"/>
                    <a:pt x="1310" y="0"/>
                  </a:cubicBezTo>
                  <a:close/>
                </a:path>
              </a:pathLst>
            </a:custGeom>
            <a:grpFill/>
            <a:ln w="12700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3244;p74">
              <a:extLst>
                <a:ext uri="{FF2B5EF4-FFF2-40B4-BE49-F238E27FC236}">
                  <a16:creationId xmlns:a16="http://schemas.microsoft.com/office/drawing/2014/main" id="{459801D2-0D9A-579A-01EF-288EDAD4C761}"/>
                </a:ext>
              </a:extLst>
            </p:cNvPr>
            <p:cNvSpPr/>
            <p:nvPr/>
          </p:nvSpPr>
          <p:spPr>
            <a:xfrm>
              <a:off x="6208520" y="1798563"/>
              <a:ext cx="47395" cy="11395"/>
            </a:xfrm>
            <a:custGeom>
              <a:avLst/>
              <a:gdLst/>
              <a:ahLst/>
              <a:cxnLst/>
              <a:rect l="l" t="t" r="r" b="b"/>
              <a:pathLst>
                <a:path w="1489" h="358" extrusionOk="0">
                  <a:moveTo>
                    <a:pt x="179" y="0"/>
                  </a:moveTo>
                  <a:cubicBezTo>
                    <a:pt x="83" y="0"/>
                    <a:pt x="0" y="72"/>
                    <a:pt x="0" y="179"/>
                  </a:cubicBezTo>
                  <a:cubicBezTo>
                    <a:pt x="0" y="286"/>
                    <a:pt x="83" y="357"/>
                    <a:pt x="179" y="357"/>
                  </a:cubicBezTo>
                  <a:lnTo>
                    <a:pt x="1310" y="357"/>
                  </a:lnTo>
                  <a:cubicBezTo>
                    <a:pt x="1417" y="357"/>
                    <a:pt x="1488" y="286"/>
                    <a:pt x="1488" y="179"/>
                  </a:cubicBezTo>
                  <a:cubicBezTo>
                    <a:pt x="1488" y="72"/>
                    <a:pt x="1405" y="0"/>
                    <a:pt x="1310" y="0"/>
                  </a:cubicBezTo>
                  <a:close/>
                </a:path>
              </a:pathLst>
            </a:custGeom>
            <a:grpFill/>
            <a:ln w="12700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3245;p74">
              <a:extLst>
                <a:ext uri="{FF2B5EF4-FFF2-40B4-BE49-F238E27FC236}">
                  <a16:creationId xmlns:a16="http://schemas.microsoft.com/office/drawing/2014/main" id="{CF7077DF-9E52-1E56-ABAC-963363F45084}"/>
                </a:ext>
              </a:extLst>
            </p:cNvPr>
            <p:cNvSpPr/>
            <p:nvPr/>
          </p:nvSpPr>
          <p:spPr>
            <a:xfrm>
              <a:off x="6292646" y="1798563"/>
              <a:ext cx="47395" cy="11395"/>
            </a:xfrm>
            <a:custGeom>
              <a:avLst/>
              <a:gdLst/>
              <a:ahLst/>
              <a:cxnLst/>
              <a:rect l="l" t="t" r="r" b="b"/>
              <a:pathLst>
                <a:path w="1489" h="358" extrusionOk="0">
                  <a:moveTo>
                    <a:pt x="179" y="0"/>
                  </a:moveTo>
                  <a:cubicBezTo>
                    <a:pt x="72" y="0"/>
                    <a:pt x="0" y="72"/>
                    <a:pt x="0" y="179"/>
                  </a:cubicBezTo>
                  <a:cubicBezTo>
                    <a:pt x="0" y="286"/>
                    <a:pt x="72" y="357"/>
                    <a:pt x="179" y="357"/>
                  </a:cubicBezTo>
                  <a:lnTo>
                    <a:pt x="1310" y="357"/>
                  </a:lnTo>
                  <a:cubicBezTo>
                    <a:pt x="1405" y="357"/>
                    <a:pt x="1489" y="286"/>
                    <a:pt x="1489" y="179"/>
                  </a:cubicBezTo>
                  <a:cubicBezTo>
                    <a:pt x="1489" y="72"/>
                    <a:pt x="1405" y="0"/>
                    <a:pt x="1310" y="0"/>
                  </a:cubicBezTo>
                  <a:close/>
                </a:path>
              </a:pathLst>
            </a:custGeom>
            <a:grpFill/>
            <a:ln w="12700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3246;p74">
              <a:extLst>
                <a:ext uri="{FF2B5EF4-FFF2-40B4-BE49-F238E27FC236}">
                  <a16:creationId xmlns:a16="http://schemas.microsoft.com/office/drawing/2014/main" id="{A628AB43-D0EE-F06D-4F3D-8645D896F8D9}"/>
                </a:ext>
              </a:extLst>
            </p:cNvPr>
            <p:cNvSpPr/>
            <p:nvPr/>
          </p:nvSpPr>
          <p:spPr>
            <a:xfrm>
              <a:off x="6376391" y="1798563"/>
              <a:ext cx="47395" cy="11395"/>
            </a:xfrm>
            <a:custGeom>
              <a:avLst/>
              <a:gdLst/>
              <a:ahLst/>
              <a:cxnLst/>
              <a:rect l="l" t="t" r="r" b="b"/>
              <a:pathLst>
                <a:path w="1489" h="358" extrusionOk="0">
                  <a:moveTo>
                    <a:pt x="179" y="0"/>
                  </a:moveTo>
                  <a:cubicBezTo>
                    <a:pt x="72" y="0"/>
                    <a:pt x="1" y="72"/>
                    <a:pt x="1" y="179"/>
                  </a:cubicBezTo>
                  <a:cubicBezTo>
                    <a:pt x="1" y="286"/>
                    <a:pt x="72" y="357"/>
                    <a:pt x="179" y="357"/>
                  </a:cubicBezTo>
                  <a:lnTo>
                    <a:pt x="1310" y="357"/>
                  </a:lnTo>
                  <a:cubicBezTo>
                    <a:pt x="1417" y="357"/>
                    <a:pt x="1489" y="286"/>
                    <a:pt x="1489" y="179"/>
                  </a:cubicBezTo>
                  <a:cubicBezTo>
                    <a:pt x="1489" y="72"/>
                    <a:pt x="1417" y="0"/>
                    <a:pt x="1310" y="0"/>
                  </a:cubicBezTo>
                  <a:close/>
                </a:path>
              </a:pathLst>
            </a:custGeom>
            <a:grpFill/>
            <a:ln w="12700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3247;p74">
              <a:extLst>
                <a:ext uri="{FF2B5EF4-FFF2-40B4-BE49-F238E27FC236}">
                  <a16:creationId xmlns:a16="http://schemas.microsoft.com/office/drawing/2014/main" id="{357A2D7A-29CC-3E71-2BEB-BF06B62DC046}"/>
                </a:ext>
              </a:extLst>
            </p:cNvPr>
            <p:cNvSpPr/>
            <p:nvPr/>
          </p:nvSpPr>
          <p:spPr>
            <a:xfrm>
              <a:off x="6207756" y="1690723"/>
              <a:ext cx="48923" cy="35108"/>
            </a:xfrm>
            <a:custGeom>
              <a:avLst/>
              <a:gdLst/>
              <a:ahLst/>
              <a:cxnLst/>
              <a:rect l="l" t="t" r="r" b="b"/>
              <a:pathLst>
                <a:path w="1537" h="1103" extrusionOk="0">
                  <a:moveTo>
                    <a:pt x="1328" y="1"/>
                  </a:moveTo>
                  <a:cubicBezTo>
                    <a:pt x="1283" y="1"/>
                    <a:pt x="1239" y="19"/>
                    <a:pt x="1203" y="55"/>
                  </a:cubicBezTo>
                  <a:lnTo>
                    <a:pt x="584" y="686"/>
                  </a:lnTo>
                  <a:lnTo>
                    <a:pt x="322" y="436"/>
                  </a:lnTo>
                  <a:cubicBezTo>
                    <a:pt x="286" y="394"/>
                    <a:pt x="241" y="373"/>
                    <a:pt x="197" y="373"/>
                  </a:cubicBezTo>
                  <a:cubicBezTo>
                    <a:pt x="152" y="373"/>
                    <a:pt x="107" y="394"/>
                    <a:pt x="72" y="436"/>
                  </a:cubicBezTo>
                  <a:cubicBezTo>
                    <a:pt x="0" y="507"/>
                    <a:pt x="0" y="614"/>
                    <a:pt x="72" y="686"/>
                  </a:cubicBezTo>
                  <a:lnTo>
                    <a:pt x="441" y="1055"/>
                  </a:lnTo>
                  <a:cubicBezTo>
                    <a:pt x="477" y="1078"/>
                    <a:pt x="512" y="1102"/>
                    <a:pt x="560" y="1102"/>
                  </a:cubicBezTo>
                  <a:cubicBezTo>
                    <a:pt x="607" y="1102"/>
                    <a:pt x="655" y="1078"/>
                    <a:pt x="679" y="1055"/>
                  </a:cubicBezTo>
                  <a:lnTo>
                    <a:pt x="1441" y="293"/>
                  </a:lnTo>
                  <a:cubicBezTo>
                    <a:pt x="1536" y="233"/>
                    <a:pt x="1536" y="138"/>
                    <a:pt x="1453" y="55"/>
                  </a:cubicBezTo>
                  <a:cubicBezTo>
                    <a:pt x="1417" y="19"/>
                    <a:pt x="1372" y="1"/>
                    <a:pt x="1328" y="1"/>
                  </a:cubicBezTo>
                  <a:close/>
                </a:path>
              </a:pathLst>
            </a:custGeom>
            <a:grpFill/>
            <a:ln w="12700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3248;p74">
              <a:extLst>
                <a:ext uri="{FF2B5EF4-FFF2-40B4-BE49-F238E27FC236}">
                  <a16:creationId xmlns:a16="http://schemas.microsoft.com/office/drawing/2014/main" id="{6ABC6EE7-CE57-A00D-8DD4-4960EB588F3C}"/>
                </a:ext>
              </a:extLst>
            </p:cNvPr>
            <p:cNvSpPr/>
            <p:nvPr/>
          </p:nvSpPr>
          <p:spPr>
            <a:xfrm>
              <a:off x="6376009" y="1690723"/>
              <a:ext cx="48159" cy="35108"/>
            </a:xfrm>
            <a:custGeom>
              <a:avLst/>
              <a:gdLst/>
              <a:ahLst/>
              <a:cxnLst/>
              <a:rect l="l" t="t" r="r" b="b"/>
              <a:pathLst>
                <a:path w="1513" h="1103" extrusionOk="0">
                  <a:moveTo>
                    <a:pt x="1328" y="1"/>
                  </a:moveTo>
                  <a:cubicBezTo>
                    <a:pt x="1284" y="1"/>
                    <a:pt x="1239" y="19"/>
                    <a:pt x="1203" y="55"/>
                  </a:cubicBezTo>
                  <a:lnTo>
                    <a:pt x="572" y="686"/>
                  </a:lnTo>
                  <a:lnTo>
                    <a:pt x="322" y="436"/>
                  </a:lnTo>
                  <a:cubicBezTo>
                    <a:pt x="286" y="394"/>
                    <a:pt x="242" y="373"/>
                    <a:pt x="197" y="373"/>
                  </a:cubicBezTo>
                  <a:cubicBezTo>
                    <a:pt x="152" y="373"/>
                    <a:pt x="108" y="394"/>
                    <a:pt x="72" y="436"/>
                  </a:cubicBezTo>
                  <a:cubicBezTo>
                    <a:pt x="1" y="507"/>
                    <a:pt x="1" y="614"/>
                    <a:pt x="72" y="686"/>
                  </a:cubicBezTo>
                  <a:lnTo>
                    <a:pt x="441" y="1055"/>
                  </a:lnTo>
                  <a:cubicBezTo>
                    <a:pt x="477" y="1078"/>
                    <a:pt x="513" y="1102"/>
                    <a:pt x="560" y="1102"/>
                  </a:cubicBezTo>
                  <a:cubicBezTo>
                    <a:pt x="608" y="1102"/>
                    <a:pt x="644" y="1078"/>
                    <a:pt x="679" y="1055"/>
                  </a:cubicBezTo>
                  <a:lnTo>
                    <a:pt x="1441" y="293"/>
                  </a:lnTo>
                  <a:cubicBezTo>
                    <a:pt x="1513" y="233"/>
                    <a:pt x="1513" y="138"/>
                    <a:pt x="1453" y="55"/>
                  </a:cubicBezTo>
                  <a:cubicBezTo>
                    <a:pt x="1417" y="19"/>
                    <a:pt x="1373" y="1"/>
                    <a:pt x="1328" y="1"/>
                  </a:cubicBezTo>
                  <a:close/>
                </a:path>
              </a:pathLst>
            </a:custGeom>
            <a:grpFill/>
            <a:ln w="12700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3249;p74">
              <a:extLst>
                <a:ext uri="{FF2B5EF4-FFF2-40B4-BE49-F238E27FC236}">
                  <a16:creationId xmlns:a16="http://schemas.microsoft.com/office/drawing/2014/main" id="{E3434696-29CB-CCB3-06D8-AA4589F8F29F}"/>
                </a:ext>
              </a:extLst>
            </p:cNvPr>
            <p:cNvSpPr/>
            <p:nvPr/>
          </p:nvSpPr>
          <p:spPr>
            <a:xfrm>
              <a:off x="6291500" y="1738595"/>
              <a:ext cx="48923" cy="34981"/>
            </a:xfrm>
            <a:custGeom>
              <a:avLst/>
              <a:gdLst/>
              <a:ahLst/>
              <a:cxnLst/>
              <a:rect l="l" t="t" r="r" b="b"/>
              <a:pathLst>
                <a:path w="1537" h="1099" extrusionOk="0">
                  <a:moveTo>
                    <a:pt x="1334" y="0"/>
                  </a:moveTo>
                  <a:cubicBezTo>
                    <a:pt x="1289" y="0"/>
                    <a:pt x="1245" y="21"/>
                    <a:pt x="1203" y="63"/>
                  </a:cubicBezTo>
                  <a:lnTo>
                    <a:pt x="584" y="682"/>
                  </a:lnTo>
                  <a:lnTo>
                    <a:pt x="322" y="432"/>
                  </a:lnTo>
                  <a:cubicBezTo>
                    <a:pt x="286" y="396"/>
                    <a:pt x="242" y="378"/>
                    <a:pt x="197" y="378"/>
                  </a:cubicBezTo>
                  <a:cubicBezTo>
                    <a:pt x="152" y="378"/>
                    <a:pt x="108" y="396"/>
                    <a:pt x="72" y="432"/>
                  </a:cubicBezTo>
                  <a:cubicBezTo>
                    <a:pt x="1" y="503"/>
                    <a:pt x="1" y="610"/>
                    <a:pt x="72" y="682"/>
                  </a:cubicBezTo>
                  <a:lnTo>
                    <a:pt x="441" y="1051"/>
                  </a:lnTo>
                  <a:cubicBezTo>
                    <a:pt x="477" y="1087"/>
                    <a:pt x="524" y="1098"/>
                    <a:pt x="560" y="1098"/>
                  </a:cubicBezTo>
                  <a:cubicBezTo>
                    <a:pt x="608" y="1098"/>
                    <a:pt x="655" y="1087"/>
                    <a:pt x="679" y="1051"/>
                  </a:cubicBezTo>
                  <a:lnTo>
                    <a:pt x="1441" y="301"/>
                  </a:lnTo>
                  <a:cubicBezTo>
                    <a:pt x="1536" y="241"/>
                    <a:pt x="1536" y="134"/>
                    <a:pt x="1465" y="63"/>
                  </a:cubicBezTo>
                  <a:cubicBezTo>
                    <a:pt x="1423" y="21"/>
                    <a:pt x="1379" y="0"/>
                    <a:pt x="1334" y="0"/>
                  </a:cubicBezTo>
                  <a:close/>
                </a:path>
              </a:pathLst>
            </a:custGeom>
            <a:grpFill/>
            <a:ln w="12700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3250;p74">
              <a:extLst>
                <a:ext uri="{FF2B5EF4-FFF2-40B4-BE49-F238E27FC236}">
                  <a16:creationId xmlns:a16="http://schemas.microsoft.com/office/drawing/2014/main" id="{F80A6FEF-1D0B-0376-B9CA-8F92745CB9CB}"/>
                </a:ext>
              </a:extLst>
            </p:cNvPr>
            <p:cNvSpPr/>
            <p:nvPr/>
          </p:nvSpPr>
          <p:spPr>
            <a:xfrm>
              <a:off x="6123629" y="1786627"/>
              <a:ext cx="48891" cy="34695"/>
            </a:xfrm>
            <a:custGeom>
              <a:avLst/>
              <a:gdLst/>
              <a:ahLst/>
              <a:cxnLst/>
              <a:rect l="l" t="t" r="r" b="b"/>
              <a:pathLst>
                <a:path w="1536" h="1090" extrusionOk="0">
                  <a:moveTo>
                    <a:pt x="1340" y="0"/>
                  </a:moveTo>
                  <a:cubicBezTo>
                    <a:pt x="1295" y="0"/>
                    <a:pt x="1250" y="18"/>
                    <a:pt x="1215" y="54"/>
                  </a:cubicBezTo>
                  <a:lnTo>
                    <a:pt x="583" y="673"/>
                  </a:lnTo>
                  <a:lnTo>
                    <a:pt x="333" y="423"/>
                  </a:lnTo>
                  <a:cubicBezTo>
                    <a:pt x="298" y="387"/>
                    <a:pt x="253" y="369"/>
                    <a:pt x="208" y="369"/>
                  </a:cubicBezTo>
                  <a:cubicBezTo>
                    <a:pt x="164" y="369"/>
                    <a:pt x="119" y="387"/>
                    <a:pt x="83" y="423"/>
                  </a:cubicBezTo>
                  <a:cubicBezTo>
                    <a:pt x="0" y="494"/>
                    <a:pt x="0" y="601"/>
                    <a:pt x="83" y="673"/>
                  </a:cubicBezTo>
                  <a:lnTo>
                    <a:pt x="453" y="1042"/>
                  </a:lnTo>
                  <a:cubicBezTo>
                    <a:pt x="476" y="1078"/>
                    <a:pt x="524" y="1090"/>
                    <a:pt x="572" y="1090"/>
                  </a:cubicBezTo>
                  <a:cubicBezTo>
                    <a:pt x="619" y="1090"/>
                    <a:pt x="655" y="1078"/>
                    <a:pt x="691" y="1042"/>
                  </a:cubicBezTo>
                  <a:lnTo>
                    <a:pt x="1453" y="292"/>
                  </a:lnTo>
                  <a:cubicBezTo>
                    <a:pt x="1536" y="232"/>
                    <a:pt x="1536" y="125"/>
                    <a:pt x="1465" y="54"/>
                  </a:cubicBezTo>
                  <a:cubicBezTo>
                    <a:pt x="1429" y="18"/>
                    <a:pt x="1384" y="0"/>
                    <a:pt x="1340" y="0"/>
                  </a:cubicBezTo>
                  <a:close/>
                </a:path>
              </a:pathLst>
            </a:custGeom>
            <a:grpFill/>
            <a:ln w="12700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3251;p74">
              <a:extLst>
                <a:ext uri="{FF2B5EF4-FFF2-40B4-BE49-F238E27FC236}">
                  <a16:creationId xmlns:a16="http://schemas.microsoft.com/office/drawing/2014/main" id="{2D87681C-2323-FC4A-DFBF-D3EF33925919}"/>
                </a:ext>
              </a:extLst>
            </p:cNvPr>
            <p:cNvSpPr/>
            <p:nvPr/>
          </p:nvSpPr>
          <p:spPr>
            <a:xfrm>
              <a:off x="6291500" y="1642978"/>
              <a:ext cx="48923" cy="34727"/>
            </a:xfrm>
            <a:custGeom>
              <a:avLst/>
              <a:gdLst/>
              <a:ahLst/>
              <a:cxnLst/>
              <a:rect l="l" t="t" r="r" b="b"/>
              <a:pathLst>
                <a:path w="1537" h="1091" extrusionOk="0">
                  <a:moveTo>
                    <a:pt x="1334" y="1"/>
                  </a:moveTo>
                  <a:cubicBezTo>
                    <a:pt x="1289" y="1"/>
                    <a:pt x="1245" y="19"/>
                    <a:pt x="1203" y="54"/>
                  </a:cubicBezTo>
                  <a:lnTo>
                    <a:pt x="584" y="673"/>
                  </a:lnTo>
                  <a:lnTo>
                    <a:pt x="322" y="423"/>
                  </a:lnTo>
                  <a:cubicBezTo>
                    <a:pt x="286" y="388"/>
                    <a:pt x="242" y="370"/>
                    <a:pt x="197" y="370"/>
                  </a:cubicBezTo>
                  <a:cubicBezTo>
                    <a:pt x="152" y="370"/>
                    <a:pt x="108" y="388"/>
                    <a:pt x="72" y="423"/>
                  </a:cubicBezTo>
                  <a:cubicBezTo>
                    <a:pt x="1" y="495"/>
                    <a:pt x="1" y="602"/>
                    <a:pt x="72" y="673"/>
                  </a:cubicBezTo>
                  <a:lnTo>
                    <a:pt x="441" y="1054"/>
                  </a:lnTo>
                  <a:cubicBezTo>
                    <a:pt x="477" y="1078"/>
                    <a:pt x="524" y="1090"/>
                    <a:pt x="560" y="1090"/>
                  </a:cubicBezTo>
                  <a:cubicBezTo>
                    <a:pt x="608" y="1090"/>
                    <a:pt x="655" y="1078"/>
                    <a:pt x="679" y="1054"/>
                  </a:cubicBezTo>
                  <a:lnTo>
                    <a:pt x="1441" y="292"/>
                  </a:lnTo>
                  <a:cubicBezTo>
                    <a:pt x="1536" y="233"/>
                    <a:pt x="1536" y="114"/>
                    <a:pt x="1465" y="54"/>
                  </a:cubicBezTo>
                  <a:cubicBezTo>
                    <a:pt x="1423" y="19"/>
                    <a:pt x="1379" y="1"/>
                    <a:pt x="1334" y="1"/>
                  </a:cubicBezTo>
                  <a:close/>
                </a:path>
              </a:pathLst>
            </a:custGeom>
            <a:grpFill/>
            <a:ln w="12700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6" name="Obrázek 25">
            <a:extLst>
              <a:ext uri="{FF2B5EF4-FFF2-40B4-BE49-F238E27FC236}">
                <a16:creationId xmlns:a16="http://schemas.microsoft.com/office/drawing/2014/main" id="{77DEA7ED-78E3-844B-90E8-425768E183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3705" y="1112200"/>
            <a:ext cx="4946911" cy="3821489"/>
          </a:xfrm>
          <a:prstGeom prst="rect">
            <a:avLst/>
          </a:prstGeom>
        </p:spPr>
      </p:pic>
      <p:grpSp>
        <p:nvGrpSpPr>
          <p:cNvPr id="27" name="Google Shape;9744;p68">
            <a:extLst>
              <a:ext uri="{FF2B5EF4-FFF2-40B4-BE49-F238E27FC236}">
                <a16:creationId xmlns:a16="http://schemas.microsoft.com/office/drawing/2014/main" id="{470EB12A-2E9D-19F0-01E4-C3A2BD1022D3}"/>
              </a:ext>
            </a:extLst>
          </p:cNvPr>
          <p:cNvGrpSpPr/>
          <p:nvPr/>
        </p:nvGrpSpPr>
        <p:grpSpPr>
          <a:xfrm>
            <a:off x="2798791" y="3329326"/>
            <a:ext cx="474689" cy="315919"/>
            <a:chOff x="5206262" y="4174817"/>
            <a:chExt cx="397763" cy="262804"/>
          </a:xfrm>
          <a:solidFill>
            <a:schemeClr val="accent5"/>
          </a:solidFill>
        </p:grpSpPr>
        <p:sp>
          <p:nvSpPr>
            <p:cNvPr id="28" name="Google Shape;9745;p68">
              <a:extLst>
                <a:ext uri="{FF2B5EF4-FFF2-40B4-BE49-F238E27FC236}">
                  <a16:creationId xmlns:a16="http://schemas.microsoft.com/office/drawing/2014/main" id="{BBC86141-9EA6-2E7F-8A73-2D828F1291AC}"/>
                </a:ext>
              </a:extLst>
            </p:cNvPr>
            <p:cNvSpPr/>
            <p:nvPr/>
          </p:nvSpPr>
          <p:spPr>
            <a:xfrm>
              <a:off x="5206262" y="4177104"/>
              <a:ext cx="397763" cy="260518"/>
            </a:xfrm>
            <a:custGeom>
              <a:avLst/>
              <a:gdLst/>
              <a:ahLst/>
              <a:cxnLst/>
              <a:rect l="l" t="t" r="r" b="b"/>
              <a:pathLst>
                <a:path w="12526" h="8204" extrusionOk="0">
                  <a:moveTo>
                    <a:pt x="3655" y="381"/>
                  </a:moveTo>
                  <a:cubicBezTo>
                    <a:pt x="3989" y="381"/>
                    <a:pt x="4298" y="500"/>
                    <a:pt x="4536" y="738"/>
                  </a:cubicBezTo>
                  <a:lnTo>
                    <a:pt x="7049" y="3120"/>
                  </a:lnTo>
                  <a:lnTo>
                    <a:pt x="5644" y="3120"/>
                  </a:lnTo>
                  <a:lnTo>
                    <a:pt x="3512" y="381"/>
                  </a:lnTo>
                  <a:close/>
                  <a:moveTo>
                    <a:pt x="10585" y="3477"/>
                  </a:moveTo>
                  <a:cubicBezTo>
                    <a:pt x="10882" y="3501"/>
                    <a:pt x="11156" y="3620"/>
                    <a:pt x="11382" y="3846"/>
                  </a:cubicBezTo>
                  <a:lnTo>
                    <a:pt x="11502" y="3965"/>
                  </a:lnTo>
                  <a:lnTo>
                    <a:pt x="10763" y="3965"/>
                  </a:lnTo>
                  <a:lnTo>
                    <a:pt x="10763" y="3953"/>
                  </a:lnTo>
                  <a:cubicBezTo>
                    <a:pt x="10656" y="3953"/>
                    <a:pt x="10585" y="3858"/>
                    <a:pt x="10585" y="3775"/>
                  </a:cubicBezTo>
                  <a:lnTo>
                    <a:pt x="10585" y="3477"/>
                  </a:lnTo>
                  <a:close/>
                  <a:moveTo>
                    <a:pt x="7906" y="4263"/>
                  </a:moveTo>
                  <a:lnTo>
                    <a:pt x="4536" y="7430"/>
                  </a:lnTo>
                  <a:cubicBezTo>
                    <a:pt x="4298" y="7656"/>
                    <a:pt x="3989" y="7787"/>
                    <a:pt x="3655" y="7787"/>
                  </a:cubicBezTo>
                  <a:lnTo>
                    <a:pt x="3512" y="7787"/>
                  </a:lnTo>
                  <a:lnTo>
                    <a:pt x="6263" y="4263"/>
                  </a:lnTo>
                  <a:close/>
                  <a:moveTo>
                    <a:pt x="3381" y="0"/>
                  </a:moveTo>
                  <a:cubicBezTo>
                    <a:pt x="3262" y="0"/>
                    <a:pt x="3155" y="60"/>
                    <a:pt x="3108" y="179"/>
                  </a:cubicBezTo>
                  <a:cubicBezTo>
                    <a:pt x="3060" y="286"/>
                    <a:pt x="3060" y="405"/>
                    <a:pt x="3143" y="512"/>
                  </a:cubicBezTo>
                  <a:lnTo>
                    <a:pt x="5167" y="3120"/>
                  </a:lnTo>
                  <a:lnTo>
                    <a:pt x="2512" y="3120"/>
                  </a:lnTo>
                  <a:cubicBezTo>
                    <a:pt x="2405" y="3120"/>
                    <a:pt x="2310" y="3060"/>
                    <a:pt x="2250" y="2965"/>
                  </a:cubicBezTo>
                  <a:lnTo>
                    <a:pt x="1429" y="1536"/>
                  </a:lnTo>
                  <a:cubicBezTo>
                    <a:pt x="1310" y="1334"/>
                    <a:pt x="1084" y="1215"/>
                    <a:pt x="845" y="1215"/>
                  </a:cubicBezTo>
                  <a:lnTo>
                    <a:pt x="310" y="1215"/>
                  </a:lnTo>
                  <a:cubicBezTo>
                    <a:pt x="143" y="1215"/>
                    <a:pt x="0" y="1346"/>
                    <a:pt x="0" y="1524"/>
                  </a:cubicBezTo>
                  <a:lnTo>
                    <a:pt x="0" y="4394"/>
                  </a:lnTo>
                  <a:cubicBezTo>
                    <a:pt x="0" y="4763"/>
                    <a:pt x="310" y="5084"/>
                    <a:pt x="679" y="5084"/>
                  </a:cubicBezTo>
                  <a:lnTo>
                    <a:pt x="2262" y="5084"/>
                  </a:lnTo>
                  <a:cubicBezTo>
                    <a:pt x="2369" y="5084"/>
                    <a:pt x="2441" y="4989"/>
                    <a:pt x="2441" y="4906"/>
                  </a:cubicBezTo>
                  <a:cubicBezTo>
                    <a:pt x="2441" y="4810"/>
                    <a:pt x="2346" y="4727"/>
                    <a:pt x="2262" y="4727"/>
                  </a:cubicBezTo>
                  <a:lnTo>
                    <a:pt x="679" y="4727"/>
                  </a:lnTo>
                  <a:cubicBezTo>
                    <a:pt x="500" y="4727"/>
                    <a:pt x="369" y="4572"/>
                    <a:pt x="369" y="4406"/>
                  </a:cubicBezTo>
                  <a:lnTo>
                    <a:pt x="369" y="1596"/>
                  </a:lnTo>
                  <a:lnTo>
                    <a:pt x="845" y="1596"/>
                  </a:lnTo>
                  <a:cubicBezTo>
                    <a:pt x="965" y="1596"/>
                    <a:pt x="1060" y="1655"/>
                    <a:pt x="1119" y="1750"/>
                  </a:cubicBezTo>
                  <a:lnTo>
                    <a:pt x="1929" y="3179"/>
                  </a:lnTo>
                  <a:cubicBezTo>
                    <a:pt x="2048" y="3382"/>
                    <a:pt x="2274" y="3513"/>
                    <a:pt x="2512" y="3513"/>
                  </a:cubicBezTo>
                  <a:lnTo>
                    <a:pt x="10192" y="3513"/>
                  </a:lnTo>
                  <a:lnTo>
                    <a:pt x="10192" y="3834"/>
                  </a:lnTo>
                  <a:cubicBezTo>
                    <a:pt x="10192" y="4132"/>
                    <a:pt x="10442" y="4382"/>
                    <a:pt x="10740" y="4382"/>
                  </a:cubicBezTo>
                  <a:lnTo>
                    <a:pt x="11835" y="4382"/>
                  </a:lnTo>
                  <a:lnTo>
                    <a:pt x="12049" y="4620"/>
                  </a:lnTo>
                  <a:cubicBezTo>
                    <a:pt x="12085" y="4644"/>
                    <a:pt x="12109" y="4703"/>
                    <a:pt x="12133" y="4751"/>
                  </a:cubicBezTo>
                  <a:lnTo>
                    <a:pt x="7942" y="4751"/>
                  </a:lnTo>
                  <a:lnTo>
                    <a:pt x="8454" y="4275"/>
                  </a:lnTo>
                  <a:cubicBezTo>
                    <a:pt x="8513" y="4227"/>
                    <a:pt x="8525" y="4144"/>
                    <a:pt x="8501" y="4072"/>
                  </a:cubicBezTo>
                  <a:cubicBezTo>
                    <a:pt x="8465" y="3989"/>
                    <a:pt x="8406" y="3953"/>
                    <a:pt x="8334" y="3953"/>
                  </a:cubicBezTo>
                  <a:lnTo>
                    <a:pt x="6203" y="3953"/>
                  </a:lnTo>
                  <a:cubicBezTo>
                    <a:pt x="6120" y="3953"/>
                    <a:pt x="6025" y="3989"/>
                    <a:pt x="5965" y="4072"/>
                  </a:cubicBezTo>
                  <a:lnTo>
                    <a:pt x="5441" y="4739"/>
                  </a:lnTo>
                  <a:lnTo>
                    <a:pt x="3120" y="4739"/>
                  </a:lnTo>
                  <a:cubicBezTo>
                    <a:pt x="3024" y="4739"/>
                    <a:pt x="2941" y="4822"/>
                    <a:pt x="2941" y="4918"/>
                  </a:cubicBezTo>
                  <a:cubicBezTo>
                    <a:pt x="2941" y="5001"/>
                    <a:pt x="3036" y="5096"/>
                    <a:pt x="3120" y="5096"/>
                  </a:cubicBezTo>
                  <a:lnTo>
                    <a:pt x="5167" y="5096"/>
                  </a:lnTo>
                  <a:lnTo>
                    <a:pt x="3143" y="7704"/>
                  </a:lnTo>
                  <a:cubicBezTo>
                    <a:pt x="3060" y="7787"/>
                    <a:pt x="3048" y="7918"/>
                    <a:pt x="3108" y="8025"/>
                  </a:cubicBezTo>
                  <a:cubicBezTo>
                    <a:pt x="3155" y="8132"/>
                    <a:pt x="3274" y="8204"/>
                    <a:pt x="3381" y="8204"/>
                  </a:cubicBezTo>
                  <a:lnTo>
                    <a:pt x="3643" y="8204"/>
                  </a:lnTo>
                  <a:cubicBezTo>
                    <a:pt x="4060" y="8204"/>
                    <a:pt x="4477" y="8037"/>
                    <a:pt x="4775" y="7763"/>
                  </a:cubicBezTo>
                  <a:lnTo>
                    <a:pt x="7572" y="5108"/>
                  </a:lnTo>
                  <a:lnTo>
                    <a:pt x="12252" y="5108"/>
                  </a:lnTo>
                  <a:cubicBezTo>
                    <a:pt x="12395" y="5108"/>
                    <a:pt x="12525" y="4989"/>
                    <a:pt x="12525" y="4822"/>
                  </a:cubicBezTo>
                  <a:cubicBezTo>
                    <a:pt x="12525" y="4584"/>
                    <a:pt x="12466" y="4406"/>
                    <a:pt x="12335" y="4286"/>
                  </a:cubicBezTo>
                  <a:lnTo>
                    <a:pt x="11621" y="3572"/>
                  </a:lnTo>
                  <a:cubicBezTo>
                    <a:pt x="11311" y="3263"/>
                    <a:pt x="10894" y="3096"/>
                    <a:pt x="10466" y="3096"/>
                  </a:cubicBezTo>
                  <a:lnTo>
                    <a:pt x="7572" y="3096"/>
                  </a:lnTo>
                  <a:lnTo>
                    <a:pt x="4775" y="453"/>
                  </a:lnTo>
                  <a:cubicBezTo>
                    <a:pt x="4465" y="155"/>
                    <a:pt x="4060" y="0"/>
                    <a:pt x="3643" y="0"/>
                  </a:cubicBezTo>
                  <a:close/>
                </a:path>
              </a:pathLst>
            </a:custGeom>
            <a:grpFill/>
            <a:ln w="3175">
              <a:solidFill>
                <a:schemeClr val="accent5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9746;p68">
              <a:extLst>
                <a:ext uri="{FF2B5EF4-FFF2-40B4-BE49-F238E27FC236}">
                  <a16:creationId xmlns:a16="http://schemas.microsoft.com/office/drawing/2014/main" id="{99F7E798-DF10-F88F-34B1-AFF47F614773}"/>
                </a:ext>
              </a:extLst>
            </p:cNvPr>
            <p:cNvSpPr/>
            <p:nvPr/>
          </p:nvSpPr>
          <p:spPr>
            <a:xfrm>
              <a:off x="5434231" y="4174817"/>
              <a:ext cx="167539" cy="70369"/>
            </a:xfrm>
            <a:custGeom>
              <a:avLst/>
              <a:gdLst/>
              <a:ahLst/>
              <a:cxnLst/>
              <a:rect l="l" t="t" r="r" b="b"/>
              <a:pathLst>
                <a:path w="5276" h="2216" extrusionOk="0">
                  <a:moveTo>
                    <a:pt x="2596" y="1"/>
                  </a:moveTo>
                  <a:cubicBezTo>
                    <a:pt x="1965" y="1"/>
                    <a:pt x="1417" y="418"/>
                    <a:pt x="1251" y="1013"/>
                  </a:cubicBezTo>
                  <a:cubicBezTo>
                    <a:pt x="1179" y="1001"/>
                    <a:pt x="1108" y="1001"/>
                    <a:pt x="1048" y="1001"/>
                  </a:cubicBezTo>
                  <a:cubicBezTo>
                    <a:pt x="465" y="1001"/>
                    <a:pt x="1" y="1465"/>
                    <a:pt x="1" y="2037"/>
                  </a:cubicBezTo>
                  <a:cubicBezTo>
                    <a:pt x="24" y="2132"/>
                    <a:pt x="96" y="2203"/>
                    <a:pt x="203" y="2203"/>
                  </a:cubicBezTo>
                  <a:lnTo>
                    <a:pt x="3358" y="2203"/>
                  </a:lnTo>
                  <a:cubicBezTo>
                    <a:pt x="3465" y="2203"/>
                    <a:pt x="3537" y="2120"/>
                    <a:pt x="3537" y="2025"/>
                  </a:cubicBezTo>
                  <a:cubicBezTo>
                    <a:pt x="3537" y="1918"/>
                    <a:pt x="3441" y="1846"/>
                    <a:pt x="3358" y="1846"/>
                  </a:cubicBezTo>
                  <a:lnTo>
                    <a:pt x="405" y="1846"/>
                  </a:lnTo>
                  <a:cubicBezTo>
                    <a:pt x="489" y="1561"/>
                    <a:pt x="751" y="1358"/>
                    <a:pt x="1048" y="1358"/>
                  </a:cubicBezTo>
                  <a:cubicBezTo>
                    <a:pt x="1144" y="1358"/>
                    <a:pt x="1239" y="1370"/>
                    <a:pt x="1334" y="1418"/>
                  </a:cubicBezTo>
                  <a:cubicBezTo>
                    <a:pt x="1359" y="1428"/>
                    <a:pt x="1384" y="1431"/>
                    <a:pt x="1409" y="1431"/>
                  </a:cubicBezTo>
                  <a:cubicBezTo>
                    <a:pt x="1442" y="1431"/>
                    <a:pt x="1473" y="1425"/>
                    <a:pt x="1501" y="1418"/>
                  </a:cubicBezTo>
                  <a:cubicBezTo>
                    <a:pt x="1536" y="1382"/>
                    <a:pt x="1584" y="1346"/>
                    <a:pt x="1584" y="1287"/>
                  </a:cubicBezTo>
                  <a:cubicBezTo>
                    <a:pt x="1644" y="763"/>
                    <a:pt x="2096" y="370"/>
                    <a:pt x="2608" y="370"/>
                  </a:cubicBezTo>
                  <a:cubicBezTo>
                    <a:pt x="3084" y="370"/>
                    <a:pt x="3489" y="691"/>
                    <a:pt x="3608" y="1144"/>
                  </a:cubicBezTo>
                  <a:cubicBezTo>
                    <a:pt x="3620" y="1191"/>
                    <a:pt x="3656" y="1239"/>
                    <a:pt x="3703" y="1263"/>
                  </a:cubicBezTo>
                  <a:cubicBezTo>
                    <a:pt x="3726" y="1286"/>
                    <a:pt x="3758" y="1294"/>
                    <a:pt x="3791" y="1294"/>
                  </a:cubicBezTo>
                  <a:cubicBezTo>
                    <a:pt x="3810" y="1294"/>
                    <a:pt x="3829" y="1291"/>
                    <a:pt x="3846" y="1287"/>
                  </a:cubicBezTo>
                  <a:cubicBezTo>
                    <a:pt x="3930" y="1251"/>
                    <a:pt x="4025" y="1239"/>
                    <a:pt x="4120" y="1239"/>
                  </a:cubicBezTo>
                  <a:cubicBezTo>
                    <a:pt x="4501" y="1239"/>
                    <a:pt x="4811" y="1501"/>
                    <a:pt x="4906" y="1858"/>
                  </a:cubicBezTo>
                  <a:lnTo>
                    <a:pt x="4215" y="1858"/>
                  </a:lnTo>
                  <a:cubicBezTo>
                    <a:pt x="4120" y="1858"/>
                    <a:pt x="4037" y="1953"/>
                    <a:pt x="4037" y="2037"/>
                  </a:cubicBezTo>
                  <a:cubicBezTo>
                    <a:pt x="4037" y="2132"/>
                    <a:pt x="4132" y="2215"/>
                    <a:pt x="4215" y="2215"/>
                  </a:cubicBezTo>
                  <a:lnTo>
                    <a:pt x="5096" y="2215"/>
                  </a:lnTo>
                  <a:cubicBezTo>
                    <a:pt x="5204" y="2215"/>
                    <a:pt x="5275" y="2132"/>
                    <a:pt x="5275" y="2037"/>
                  </a:cubicBezTo>
                  <a:cubicBezTo>
                    <a:pt x="5275" y="1406"/>
                    <a:pt x="4751" y="870"/>
                    <a:pt x="4096" y="870"/>
                  </a:cubicBezTo>
                  <a:cubicBezTo>
                    <a:pt x="4025" y="870"/>
                    <a:pt x="3965" y="870"/>
                    <a:pt x="3894" y="882"/>
                  </a:cubicBezTo>
                  <a:cubicBezTo>
                    <a:pt x="3680" y="358"/>
                    <a:pt x="3180" y="1"/>
                    <a:pt x="2596" y="1"/>
                  </a:cubicBezTo>
                  <a:close/>
                </a:path>
              </a:pathLst>
            </a:custGeom>
            <a:grpFill/>
            <a:ln w="3175">
              <a:solidFill>
                <a:schemeClr val="accent5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9747;p68">
              <a:extLst>
                <a:ext uri="{FF2B5EF4-FFF2-40B4-BE49-F238E27FC236}">
                  <a16:creationId xmlns:a16="http://schemas.microsoft.com/office/drawing/2014/main" id="{997C51C7-69FC-4604-E0BD-88927C6E5779}"/>
                </a:ext>
              </a:extLst>
            </p:cNvPr>
            <p:cNvSpPr/>
            <p:nvPr/>
          </p:nvSpPr>
          <p:spPr>
            <a:xfrm>
              <a:off x="5360877" y="4298852"/>
              <a:ext cx="15147" cy="15147"/>
            </a:xfrm>
            <a:custGeom>
              <a:avLst/>
              <a:gdLst/>
              <a:ahLst/>
              <a:cxnLst/>
              <a:rect l="l" t="t" r="r" b="b"/>
              <a:pathLst>
                <a:path w="477" h="477" extrusionOk="0">
                  <a:moveTo>
                    <a:pt x="239" y="0"/>
                  </a:moveTo>
                  <a:cubicBezTo>
                    <a:pt x="96" y="0"/>
                    <a:pt x="1" y="95"/>
                    <a:pt x="1" y="238"/>
                  </a:cubicBezTo>
                  <a:cubicBezTo>
                    <a:pt x="1" y="369"/>
                    <a:pt x="96" y="476"/>
                    <a:pt x="239" y="476"/>
                  </a:cubicBezTo>
                  <a:cubicBezTo>
                    <a:pt x="370" y="476"/>
                    <a:pt x="477" y="381"/>
                    <a:pt x="477" y="238"/>
                  </a:cubicBezTo>
                  <a:cubicBezTo>
                    <a:pt x="477" y="95"/>
                    <a:pt x="370" y="0"/>
                    <a:pt x="239" y="0"/>
                  </a:cubicBezTo>
                  <a:close/>
                </a:path>
              </a:pathLst>
            </a:custGeom>
            <a:grpFill/>
            <a:ln w="3175">
              <a:solidFill>
                <a:schemeClr val="accent5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9748;p68">
              <a:extLst>
                <a:ext uri="{FF2B5EF4-FFF2-40B4-BE49-F238E27FC236}">
                  <a16:creationId xmlns:a16="http://schemas.microsoft.com/office/drawing/2014/main" id="{DE23CD96-2798-F903-1C5C-04F00B1E3F38}"/>
                </a:ext>
              </a:extLst>
            </p:cNvPr>
            <p:cNvSpPr/>
            <p:nvPr/>
          </p:nvSpPr>
          <p:spPr>
            <a:xfrm>
              <a:off x="5329503" y="4298852"/>
              <a:ext cx="15147" cy="15147"/>
            </a:xfrm>
            <a:custGeom>
              <a:avLst/>
              <a:gdLst/>
              <a:ahLst/>
              <a:cxnLst/>
              <a:rect l="l" t="t" r="r" b="b"/>
              <a:pathLst>
                <a:path w="477" h="477" extrusionOk="0">
                  <a:moveTo>
                    <a:pt x="239" y="0"/>
                  </a:moveTo>
                  <a:cubicBezTo>
                    <a:pt x="108" y="0"/>
                    <a:pt x="1" y="95"/>
                    <a:pt x="1" y="238"/>
                  </a:cubicBezTo>
                  <a:cubicBezTo>
                    <a:pt x="1" y="369"/>
                    <a:pt x="108" y="476"/>
                    <a:pt x="239" y="476"/>
                  </a:cubicBezTo>
                  <a:cubicBezTo>
                    <a:pt x="370" y="476"/>
                    <a:pt x="477" y="381"/>
                    <a:pt x="477" y="238"/>
                  </a:cubicBezTo>
                  <a:cubicBezTo>
                    <a:pt x="477" y="95"/>
                    <a:pt x="370" y="0"/>
                    <a:pt x="239" y="0"/>
                  </a:cubicBezTo>
                  <a:close/>
                </a:path>
              </a:pathLst>
            </a:custGeom>
            <a:grpFill/>
            <a:ln w="3175">
              <a:solidFill>
                <a:schemeClr val="accent5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9749;p68">
              <a:extLst>
                <a:ext uri="{FF2B5EF4-FFF2-40B4-BE49-F238E27FC236}">
                  <a16:creationId xmlns:a16="http://schemas.microsoft.com/office/drawing/2014/main" id="{3EDA9DA1-2AC2-96BB-90BB-32BE45CB72C2}"/>
                </a:ext>
              </a:extLst>
            </p:cNvPr>
            <p:cNvSpPr/>
            <p:nvPr/>
          </p:nvSpPr>
          <p:spPr>
            <a:xfrm>
              <a:off x="5298511" y="4299202"/>
              <a:ext cx="14766" cy="15179"/>
            </a:xfrm>
            <a:custGeom>
              <a:avLst/>
              <a:gdLst/>
              <a:ahLst/>
              <a:cxnLst/>
              <a:rect l="l" t="t" r="r" b="b"/>
              <a:pathLst>
                <a:path w="465" h="478" extrusionOk="0">
                  <a:moveTo>
                    <a:pt x="238" y="1"/>
                  </a:moveTo>
                  <a:cubicBezTo>
                    <a:pt x="95" y="1"/>
                    <a:pt x="0" y="108"/>
                    <a:pt x="0" y="239"/>
                  </a:cubicBezTo>
                  <a:cubicBezTo>
                    <a:pt x="0" y="370"/>
                    <a:pt x="95" y="477"/>
                    <a:pt x="238" y="477"/>
                  </a:cubicBezTo>
                  <a:cubicBezTo>
                    <a:pt x="369" y="477"/>
                    <a:pt x="465" y="370"/>
                    <a:pt x="465" y="239"/>
                  </a:cubicBezTo>
                  <a:cubicBezTo>
                    <a:pt x="465" y="108"/>
                    <a:pt x="369" y="1"/>
                    <a:pt x="238" y="1"/>
                  </a:cubicBezTo>
                  <a:close/>
                </a:path>
              </a:pathLst>
            </a:custGeom>
            <a:grpFill/>
            <a:ln w="3175">
              <a:solidFill>
                <a:schemeClr val="accent5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9750;p68">
              <a:extLst>
                <a:ext uri="{FF2B5EF4-FFF2-40B4-BE49-F238E27FC236}">
                  <a16:creationId xmlns:a16="http://schemas.microsoft.com/office/drawing/2014/main" id="{FDC71162-1E1E-C759-0DB0-2EEC8F7678C2}"/>
                </a:ext>
              </a:extLst>
            </p:cNvPr>
            <p:cNvSpPr/>
            <p:nvPr/>
          </p:nvSpPr>
          <p:spPr>
            <a:xfrm>
              <a:off x="5267137" y="4298852"/>
              <a:ext cx="15147" cy="15147"/>
            </a:xfrm>
            <a:custGeom>
              <a:avLst/>
              <a:gdLst/>
              <a:ahLst/>
              <a:cxnLst/>
              <a:rect l="l" t="t" r="r" b="b"/>
              <a:pathLst>
                <a:path w="477" h="477" extrusionOk="0">
                  <a:moveTo>
                    <a:pt x="238" y="0"/>
                  </a:moveTo>
                  <a:cubicBezTo>
                    <a:pt x="107" y="0"/>
                    <a:pt x="0" y="95"/>
                    <a:pt x="0" y="238"/>
                  </a:cubicBezTo>
                  <a:cubicBezTo>
                    <a:pt x="0" y="369"/>
                    <a:pt x="107" y="476"/>
                    <a:pt x="238" y="476"/>
                  </a:cubicBezTo>
                  <a:cubicBezTo>
                    <a:pt x="369" y="476"/>
                    <a:pt x="476" y="369"/>
                    <a:pt x="476" y="238"/>
                  </a:cubicBezTo>
                  <a:cubicBezTo>
                    <a:pt x="476" y="95"/>
                    <a:pt x="369" y="0"/>
                    <a:pt x="238" y="0"/>
                  </a:cubicBezTo>
                  <a:close/>
                </a:path>
              </a:pathLst>
            </a:custGeom>
            <a:grpFill/>
            <a:ln w="3175">
              <a:solidFill>
                <a:schemeClr val="accent5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9751;p68">
              <a:extLst>
                <a:ext uri="{FF2B5EF4-FFF2-40B4-BE49-F238E27FC236}">
                  <a16:creationId xmlns:a16="http://schemas.microsoft.com/office/drawing/2014/main" id="{E8A3F072-C887-3C3C-3273-F7EF97F7B6B0}"/>
                </a:ext>
              </a:extLst>
            </p:cNvPr>
            <p:cNvSpPr/>
            <p:nvPr/>
          </p:nvSpPr>
          <p:spPr>
            <a:xfrm>
              <a:off x="5492470" y="4298852"/>
              <a:ext cx="15147" cy="15147"/>
            </a:xfrm>
            <a:custGeom>
              <a:avLst/>
              <a:gdLst/>
              <a:ahLst/>
              <a:cxnLst/>
              <a:rect l="l" t="t" r="r" b="b"/>
              <a:pathLst>
                <a:path w="477" h="477" extrusionOk="0">
                  <a:moveTo>
                    <a:pt x="238" y="0"/>
                  </a:moveTo>
                  <a:cubicBezTo>
                    <a:pt x="107" y="0"/>
                    <a:pt x="0" y="95"/>
                    <a:pt x="0" y="238"/>
                  </a:cubicBezTo>
                  <a:cubicBezTo>
                    <a:pt x="0" y="369"/>
                    <a:pt x="107" y="476"/>
                    <a:pt x="238" y="476"/>
                  </a:cubicBezTo>
                  <a:cubicBezTo>
                    <a:pt x="381" y="476"/>
                    <a:pt x="476" y="381"/>
                    <a:pt x="476" y="238"/>
                  </a:cubicBezTo>
                  <a:cubicBezTo>
                    <a:pt x="476" y="95"/>
                    <a:pt x="381" y="0"/>
                    <a:pt x="238" y="0"/>
                  </a:cubicBezTo>
                  <a:close/>
                </a:path>
              </a:pathLst>
            </a:custGeom>
            <a:grpFill/>
            <a:ln w="3175">
              <a:solidFill>
                <a:schemeClr val="accent5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740" name="Spojnice: zakřivená 739">
            <a:extLst>
              <a:ext uri="{FF2B5EF4-FFF2-40B4-BE49-F238E27FC236}">
                <a16:creationId xmlns:a16="http://schemas.microsoft.com/office/drawing/2014/main" id="{8F39C420-FEE8-C07D-E475-F46C4DADBD05}"/>
              </a:ext>
            </a:extLst>
          </p:cNvPr>
          <p:cNvCxnSpPr>
            <a:cxnSpLocks/>
          </p:cNvCxnSpPr>
          <p:nvPr/>
        </p:nvCxnSpPr>
        <p:spPr>
          <a:xfrm flipV="1">
            <a:off x="3266120" y="2571750"/>
            <a:ext cx="4109947" cy="937520"/>
          </a:xfrm>
          <a:prstGeom prst="curvedConnector3">
            <a:avLst/>
          </a:prstGeom>
          <a:ln w="38100">
            <a:solidFill>
              <a:schemeClr val="tx1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42" name="Google Shape;9744;p68">
            <a:extLst>
              <a:ext uri="{FF2B5EF4-FFF2-40B4-BE49-F238E27FC236}">
                <a16:creationId xmlns:a16="http://schemas.microsoft.com/office/drawing/2014/main" id="{7AA00A45-A7FF-B515-02A2-FF5990949E90}"/>
              </a:ext>
            </a:extLst>
          </p:cNvPr>
          <p:cNvGrpSpPr/>
          <p:nvPr/>
        </p:nvGrpSpPr>
        <p:grpSpPr>
          <a:xfrm>
            <a:off x="7303419" y="2307987"/>
            <a:ext cx="474689" cy="315919"/>
            <a:chOff x="5206262" y="4174817"/>
            <a:chExt cx="397763" cy="262804"/>
          </a:xfrm>
          <a:solidFill>
            <a:schemeClr val="accent5"/>
          </a:solidFill>
        </p:grpSpPr>
        <p:sp>
          <p:nvSpPr>
            <p:cNvPr id="743" name="Google Shape;9745;p68">
              <a:extLst>
                <a:ext uri="{FF2B5EF4-FFF2-40B4-BE49-F238E27FC236}">
                  <a16:creationId xmlns:a16="http://schemas.microsoft.com/office/drawing/2014/main" id="{7F405E34-8C9B-CD79-49D4-ECEA261191B7}"/>
                </a:ext>
              </a:extLst>
            </p:cNvPr>
            <p:cNvSpPr/>
            <p:nvPr/>
          </p:nvSpPr>
          <p:spPr>
            <a:xfrm>
              <a:off x="5206262" y="4177104"/>
              <a:ext cx="397763" cy="260518"/>
            </a:xfrm>
            <a:custGeom>
              <a:avLst/>
              <a:gdLst/>
              <a:ahLst/>
              <a:cxnLst/>
              <a:rect l="l" t="t" r="r" b="b"/>
              <a:pathLst>
                <a:path w="12526" h="8204" extrusionOk="0">
                  <a:moveTo>
                    <a:pt x="3655" y="381"/>
                  </a:moveTo>
                  <a:cubicBezTo>
                    <a:pt x="3989" y="381"/>
                    <a:pt x="4298" y="500"/>
                    <a:pt x="4536" y="738"/>
                  </a:cubicBezTo>
                  <a:lnTo>
                    <a:pt x="7049" y="3120"/>
                  </a:lnTo>
                  <a:lnTo>
                    <a:pt x="5644" y="3120"/>
                  </a:lnTo>
                  <a:lnTo>
                    <a:pt x="3512" y="381"/>
                  </a:lnTo>
                  <a:close/>
                  <a:moveTo>
                    <a:pt x="10585" y="3477"/>
                  </a:moveTo>
                  <a:cubicBezTo>
                    <a:pt x="10882" y="3501"/>
                    <a:pt x="11156" y="3620"/>
                    <a:pt x="11382" y="3846"/>
                  </a:cubicBezTo>
                  <a:lnTo>
                    <a:pt x="11502" y="3965"/>
                  </a:lnTo>
                  <a:lnTo>
                    <a:pt x="10763" y="3965"/>
                  </a:lnTo>
                  <a:lnTo>
                    <a:pt x="10763" y="3953"/>
                  </a:lnTo>
                  <a:cubicBezTo>
                    <a:pt x="10656" y="3953"/>
                    <a:pt x="10585" y="3858"/>
                    <a:pt x="10585" y="3775"/>
                  </a:cubicBezTo>
                  <a:lnTo>
                    <a:pt x="10585" y="3477"/>
                  </a:lnTo>
                  <a:close/>
                  <a:moveTo>
                    <a:pt x="7906" y="4263"/>
                  </a:moveTo>
                  <a:lnTo>
                    <a:pt x="4536" y="7430"/>
                  </a:lnTo>
                  <a:cubicBezTo>
                    <a:pt x="4298" y="7656"/>
                    <a:pt x="3989" y="7787"/>
                    <a:pt x="3655" y="7787"/>
                  </a:cubicBezTo>
                  <a:lnTo>
                    <a:pt x="3512" y="7787"/>
                  </a:lnTo>
                  <a:lnTo>
                    <a:pt x="6263" y="4263"/>
                  </a:lnTo>
                  <a:close/>
                  <a:moveTo>
                    <a:pt x="3381" y="0"/>
                  </a:moveTo>
                  <a:cubicBezTo>
                    <a:pt x="3262" y="0"/>
                    <a:pt x="3155" y="60"/>
                    <a:pt x="3108" y="179"/>
                  </a:cubicBezTo>
                  <a:cubicBezTo>
                    <a:pt x="3060" y="286"/>
                    <a:pt x="3060" y="405"/>
                    <a:pt x="3143" y="512"/>
                  </a:cubicBezTo>
                  <a:lnTo>
                    <a:pt x="5167" y="3120"/>
                  </a:lnTo>
                  <a:lnTo>
                    <a:pt x="2512" y="3120"/>
                  </a:lnTo>
                  <a:cubicBezTo>
                    <a:pt x="2405" y="3120"/>
                    <a:pt x="2310" y="3060"/>
                    <a:pt x="2250" y="2965"/>
                  </a:cubicBezTo>
                  <a:lnTo>
                    <a:pt x="1429" y="1536"/>
                  </a:lnTo>
                  <a:cubicBezTo>
                    <a:pt x="1310" y="1334"/>
                    <a:pt x="1084" y="1215"/>
                    <a:pt x="845" y="1215"/>
                  </a:cubicBezTo>
                  <a:lnTo>
                    <a:pt x="310" y="1215"/>
                  </a:lnTo>
                  <a:cubicBezTo>
                    <a:pt x="143" y="1215"/>
                    <a:pt x="0" y="1346"/>
                    <a:pt x="0" y="1524"/>
                  </a:cubicBezTo>
                  <a:lnTo>
                    <a:pt x="0" y="4394"/>
                  </a:lnTo>
                  <a:cubicBezTo>
                    <a:pt x="0" y="4763"/>
                    <a:pt x="310" y="5084"/>
                    <a:pt x="679" y="5084"/>
                  </a:cubicBezTo>
                  <a:lnTo>
                    <a:pt x="2262" y="5084"/>
                  </a:lnTo>
                  <a:cubicBezTo>
                    <a:pt x="2369" y="5084"/>
                    <a:pt x="2441" y="4989"/>
                    <a:pt x="2441" y="4906"/>
                  </a:cubicBezTo>
                  <a:cubicBezTo>
                    <a:pt x="2441" y="4810"/>
                    <a:pt x="2346" y="4727"/>
                    <a:pt x="2262" y="4727"/>
                  </a:cubicBezTo>
                  <a:lnTo>
                    <a:pt x="679" y="4727"/>
                  </a:lnTo>
                  <a:cubicBezTo>
                    <a:pt x="500" y="4727"/>
                    <a:pt x="369" y="4572"/>
                    <a:pt x="369" y="4406"/>
                  </a:cubicBezTo>
                  <a:lnTo>
                    <a:pt x="369" y="1596"/>
                  </a:lnTo>
                  <a:lnTo>
                    <a:pt x="845" y="1596"/>
                  </a:lnTo>
                  <a:cubicBezTo>
                    <a:pt x="965" y="1596"/>
                    <a:pt x="1060" y="1655"/>
                    <a:pt x="1119" y="1750"/>
                  </a:cubicBezTo>
                  <a:lnTo>
                    <a:pt x="1929" y="3179"/>
                  </a:lnTo>
                  <a:cubicBezTo>
                    <a:pt x="2048" y="3382"/>
                    <a:pt x="2274" y="3513"/>
                    <a:pt x="2512" y="3513"/>
                  </a:cubicBezTo>
                  <a:lnTo>
                    <a:pt x="10192" y="3513"/>
                  </a:lnTo>
                  <a:lnTo>
                    <a:pt x="10192" y="3834"/>
                  </a:lnTo>
                  <a:cubicBezTo>
                    <a:pt x="10192" y="4132"/>
                    <a:pt x="10442" y="4382"/>
                    <a:pt x="10740" y="4382"/>
                  </a:cubicBezTo>
                  <a:lnTo>
                    <a:pt x="11835" y="4382"/>
                  </a:lnTo>
                  <a:lnTo>
                    <a:pt x="12049" y="4620"/>
                  </a:lnTo>
                  <a:cubicBezTo>
                    <a:pt x="12085" y="4644"/>
                    <a:pt x="12109" y="4703"/>
                    <a:pt x="12133" y="4751"/>
                  </a:cubicBezTo>
                  <a:lnTo>
                    <a:pt x="7942" y="4751"/>
                  </a:lnTo>
                  <a:lnTo>
                    <a:pt x="8454" y="4275"/>
                  </a:lnTo>
                  <a:cubicBezTo>
                    <a:pt x="8513" y="4227"/>
                    <a:pt x="8525" y="4144"/>
                    <a:pt x="8501" y="4072"/>
                  </a:cubicBezTo>
                  <a:cubicBezTo>
                    <a:pt x="8465" y="3989"/>
                    <a:pt x="8406" y="3953"/>
                    <a:pt x="8334" y="3953"/>
                  </a:cubicBezTo>
                  <a:lnTo>
                    <a:pt x="6203" y="3953"/>
                  </a:lnTo>
                  <a:cubicBezTo>
                    <a:pt x="6120" y="3953"/>
                    <a:pt x="6025" y="3989"/>
                    <a:pt x="5965" y="4072"/>
                  </a:cubicBezTo>
                  <a:lnTo>
                    <a:pt x="5441" y="4739"/>
                  </a:lnTo>
                  <a:lnTo>
                    <a:pt x="3120" y="4739"/>
                  </a:lnTo>
                  <a:cubicBezTo>
                    <a:pt x="3024" y="4739"/>
                    <a:pt x="2941" y="4822"/>
                    <a:pt x="2941" y="4918"/>
                  </a:cubicBezTo>
                  <a:cubicBezTo>
                    <a:pt x="2941" y="5001"/>
                    <a:pt x="3036" y="5096"/>
                    <a:pt x="3120" y="5096"/>
                  </a:cubicBezTo>
                  <a:lnTo>
                    <a:pt x="5167" y="5096"/>
                  </a:lnTo>
                  <a:lnTo>
                    <a:pt x="3143" y="7704"/>
                  </a:lnTo>
                  <a:cubicBezTo>
                    <a:pt x="3060" y="7787"/>
                    <a:pt x="3048" y="7918"/>
                    <a:pt x="3108" y="8025"/>
                  </a:cubicBezTo>
                  <a:cubicBezTo>
                    <a:pt x="3155" y="8132"/>
                    <a:pt x="3274" y="8204"/>
                    <a:pt x="3381" y="8204"/>
                  </a:cubicBezTo>
                  <a:lnTo>
                    <a:pt x="3643" y="8204"/>
                  </a:lnTo>
                  <a:cubicBezTo>
                    <a:pt x="4060" y="8204"/>
                    <a:pt x="4477" y="8037"/>
                    <a:pt x="4775" y="7763"/>
                  </a:cubicBezTo>
                  <a:lnTo>
                    <a:pt x="7572" y="5108"/>
                  </a:lnTo>
                  <a:lnTo>
                    <a:pt x="12252" y="5108"/>
                  </a:lnTo>
                  <a:cubicBezTo>
                    <a:pt x="12395" y="5108"/>
                    <a:pt x="12525" y="4989"/>
                    <a:pt x="12525" y="4822"/>
                  </a:cubicBezTo>
                  <a:cubicBezTo>
                    <a:pt x="12525" y="4584"/>
                    <a:pt x="12466" y="4406"/>
                    <a:pt x="12335" y="4286"/>
                  </a:cubicBezTo>
                  <a:lnTo>
                    <a:pt x="11621" y="3572"/>
                  </a:lnTo>
                  <a:cubicBezTo>
                    <a:pt x="11311" y="3263"/>
                    <a:pt x="10894" y="3096"/>
                    <a:pt x="10466" y="3096"/>
                  </a:cubicBezTo>
                  <a:lnTo>
                    <a:pt x="7572" y="3096"/>
                  </a:lnTo>
                  <a:lnTo>
                    <a:pt x="4775" y="453"/>
                  </a:lnTo>
                  <a:cubicBezTo>
                    <a:pt x="4465" y="155"/>
                    <a:pt x="4060" y="0"/>
                    <a:pt x="3643" y="0"/>
                  </a:cubicBezTo>
                  <a:close/>
                </a:path>
              </a:pathLst>
            </a:custGeom>
            <a:grpFill/>
            <a:ln w="3175">
              <a:solidFill>
                <a:schemeClr val="accent5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9746;p68">
              <a:extLst>
                <a:ext uri="{FF2B5EF4-FFF2-40B4-BE49-F238E27FC236}">
                  <a16:creationId xmlns:a16="http://schemas.microsoft.com/office/drawing/2014/main" id="{7449F3C8-563A-4958-3A7D-75D88C7D29C3}"/>
                </a:ext>
              </a:extLst>
            </p:cNvPr>
            <p:cNvSpPr/>
            <p:nvPr/>
          </p:nvSpPr>
          <p:spPr>
            <a:xfrm>
              <a:off x="5434231" y="4174817"/>
              <a:ext cx="167539" cy="70369"/>
            </a:xfrm>
            <a:custGeom>
              <a:avLst/>
              <a:gdLst/>
              <a:ahLst/>
              <a:cxnLst/>
              <a:rect l="l" t="t" r="r" b="b"/>
              <a:pathLst>
                <a:path w="5276" h="2216" extrusionOk="0">
                  <a:moveTo>
                    <a:pt x="2596" y="1"/>
                  </a:moveTo>
                  <a:cubicBezTo>
                    <a:pt x="1965" y="1"/>
                    <a:pt x="1417" y="418"/>
                    <a:pt x="1251" y="1013"/>
                  </a:cubicBezTo>
                  <a:cubicBezTo>
                    <a:pt x="1179" y="1001"/>
                    <a:pt x="1108" y="1001"/>
                    <a:pt x="1048" y="1001"/>
                  </a:cubicBezTo>
                  <a:cubicBezTo>
                    <a:pt x="465" y="1001"/>
                    <a:pt x="1" y="1465"/>
                    <a:pt x="1" y="2037"/>
                  </a:cubicBezTo>
                  <a:cubicBezTo>
                    <a:pt x="24" y="2132"/>
                    <a:pt x="96" y="2203"/>
                    <a:pt x="203" y="2203"/>
                  </a:cubicBezTo>
                  <a:lnTo>
                    <a:pt x="3358" y="2203"/>
                  </a:lnTo>
                  <a:cubicBezTo>
                    <a:pt x="3465" y="2203"/>
                    <a:pt x="3537" y="2120"/>
                    <a:pt x="3537" y="2025"/>
                  </a:cubicBezTo>
                  <a:cubicBezTo>
                    <a:pt x="3537" y="1918"/>
                    <a:pt x="3441" y="1846"/>
                    <a:pt x="3358" y="1846"/>
                  </a:cubicBezTo>
                  <a:lnTo>
                    <a:pt x="405" y="1846"/>
                  </a:lnTo>
                  <a:cubicBezTo>
                    <a:pt x="489" y="1561"/>
                    <a:pt x="751" y="1358"/>
                    <a:pt x="1048" y="1358"/>
                  </a:cubicBezTo>
                  <a:cubicBezTo>
                    <a:pt x="1144" y="1358"/>
                    <a:pt x="1239" y="1370"/>
                    <a:pt x="1334" y="1418"/>
                  </a:cubicBezTo>
                  <a:cubicBezTo>
                    <a:pt x="1359" y="1428"/>
                    <a:pt x="1384" y="1431"/>
                    <a:pt x="1409" y="1431"/>
                  </a:cubicBezTo>
                  <a:cubicBezTo>
                    <a:pt x="1442" y="1431"/>
                    <a:pt x="1473" y="1425"/>
                    <a:pt x="1501" y="1418"/>
                  </a:cubicBezTo>
                  <a:cubicBezTo>
                    <a:pt x="1536" y="1382"/>
                    <a:pt x="1584" y="1346"/>
                    <a:pt x="1584" y="1287"/>
                  </a:cubicBezTo>
                  <a:cubicBezTo>
                    <a:pt x="1644" y="763"/>
                    <a:pt x="2096" y="370"/>
                    <a:pt x="2608" y="370"/>
                  </a:cubicBezTo>
                  <a:cubicBezTo>
                    <a:pt x="3084" y="370"/>
                    <a:pt x="3489" y="691"/>
                    <a:pt x="3608" y="1144"/>
                  </a:cubicBezTo>
                  <a:cubicBezTo>
                    <a:pt x="3620" y="1191"/>
                    <a:pt x="3656" y="1239"/>
                    <a:pt x="3703" y="1263"/>
                  </a:cubicBezTo>
                  <a:cubicBezTo>
                    <a:pt x="3726" y="1286"/>
                    <a:pt x="3758" y="1294"/>
                    <a:pt x="3791" y="1294"/>
                  </a:cubicBezTo>
                  <a:cubicBezTo>
                    <a:pt x="3810" y="1294"/>
                    <a:pt x="3829" y="1291"/>
                    <a:pt x="3846" y="1287"/>
                  </a:cubicBezTo>
                  <a:cubicBezTo>
                    <a:pt x="3930" y="1251"/>
                    <a:pt x="4025" y="1239"/>
                    <a:pt x="4120" y="1239"/>
                  </a:cubicBezTo>
                  <a:cubicBezTo>
                    <a:pt x="4501" y="1239"/>
                    <a:pt x="4811" y="1501"/>
                    <a:pt x="4906" y="1858"/>
                  </a:cubicBezTo>
                  <a:lnTo>
                    <a:pt x="4215" y="1858"/>
                  </a:lnTo>
                  <a:cubicBezTo>
                    <a:pt x="4120" y="1858"/>
                    <a:pt x="4037" y="1953"/>
                    <a:pt x="4037" y="2037"/>
                  </a:cubicBezTo>
                  <a:cubicBezTo>
                    <a:pt x="4037" y="2132"/>
                    <a:pt x="4132" y="2215"/>
                    <a:pt x="4215" y="2215"/>
                  </a:cubicBezTo>
                  <a:lnTo>
                    <a:pt x="5096" y="2215"/>
                  </a:lnTo>
                  <a:cubicBezTo>
                    <a:pt x="5204" y="2215"/>
                    <a:pt x="5275" y="2132"/>
                    <a:pt x="5275" y="2037"/>
                  </a:cubicBezTo>
                  <a:cubicBezTo>
                    <a:pt x="5275" y="1406"/>
                    <a:pt x="4751" y="870"/>
                    <a:pt x="4096" y="870"/>
                  </a:cubicBezTo>
                  <a:cubicBezTo>
                    <a:pt x="4025" y="870"/>
                    <a:pt x="3965" y="870"/>
                    <a:pt x="3894" y="882"/>
                  </a:cubicBezTo>
                  <a:cubicBezTo>
                    <a:pt x="3680" y="358"/>
                    <a:pt x="3180" y="1"/>
                    <a:pt x="2596" y="1"/>
                  </a:cubicBezTo>
                  <a:close/>
                </a:path>
              </a:pathLst>
            </a:custGeom>
            <a:grpFill/>
            <a:ln w="3175">
              <a:solidFill>
                <a:schemeClr val="accent5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9747;p68">
              <a:extLst>
                <a:ext uri="{FF2B5EF4-FFF2-40B4-BE49-F238E27FC236}">
                  <a16:creationId xmlns:a16="http://schemas.microsoft.com/office/drawing/2014/main" id="{7E8E241F-DB0B-1742-BFA4-55D141568A02}"/>
                </a:ext>
              </a:extLst>
            </p:cNvPr>
            <p:cNvSpPr/>
            <p:nvPr/>
          </p:nvSpPr>
          <p:spPr>
            <a:xfrm>
              <a:off x="5360877" y="4298852"/>
              <a:ext cx="15147" cy="15147"/>
            </a:xfrm>
            <a:custGeom>
              <a:avLst/>
              <a:gdLst/>
              <a:ahLst/>
              <a:cxnLst/>
              <a:rect l="l" t="t" r="r" b="b"/>
              <a:pathLst>
                <a:path w="477" h="477" extrusionOk="0">
                  <a:moveTo>
                    <a:pt x="239" y="0"/>
                  </a:moveTo>
                  <a:cubicBezTo>
                    <a:pt x="96" y="0"/>
                    <a:pt x="1" y="95"/>
                    <a:pt x="1" y="238"/>
                  </a:cubicBezTo>
                  <a:cubicBezTo>
                    <a:pt x="1" y="369"/>
                    <a:pt x="96" y="476"/>
                    <a:pt x="239" y="476"/>
                  </a:cubicBezTo>
                  <a:cubicBezTo>
                    <a:pt x="370" y="476"/>
                    <a:pt x="477" y="381"/>
                    <a:pt x="477" y="238"/>
                  </a:cubicBezTo>
                  <a:cubicBezTo>
                    <a:pt x="477" y="95"/>
                    <a:pt x="370" y="0"/>
                    <a:pt x="239" y="0"/>
                  </a:cubicBezTo>
                  <a:close/>
                </a:path>
              </a:pathLst>
            </a:custGeom>
            <a:grpFill/>
            <a:ln w="3175">
              <a:solidFill>
                <a:schemeClr val="accent5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9748;p68">
              <a:extLst>
                <a:ext uri="{FF2B5EF4-FFF2-40B4-BE49-F238E27FC236}">
                  <a16:creationId xmlns:a16="http://schemas.microsoft.com/office/drawing/2014/main" id="{8BE396F6-35C2-9C2E-DBA7-CB282E810ABF}"/>
                </a:ext>
              </a:extLst>
            </p:cNvPr>
            <p:cNvSpPr/>
            <p:nvPr/>
          </p:nvSpPr>
          <p:spPr>
            <a:xfrm>
              <a:off x="5329503" y="4298852"/>
              <a:ext cx="15147" cy="15147"/>
            </a:xfrm>
            <a:custGeom>
              <a:avLst/>
              <a:gdLst/>
              <a:ahLst/>
              <a:cxnLst/>
              <a:rect l="l" t="t" r="r" b="b"/>
              <a:pathLst>
                <a:path w="477" h="477" extrusionOk="0">
                  <a:moveTo>
                    <a:pt x="239" y="0"/>
                  </a:moveTo>
                  <a:cubicBezTo>
                    <a:pt x="108" y="0"/>
                    <a:pt x="1" y="95"/>
                    <a:pt x="1" y="238"/>
                  </a:cubicBezTo>
                  <a:cubicBezTo>
                    <a:pt x="1" y="369"/>
                    <a:pt x="108" y="476"/>
                    <a:pt x="239" y="476"/>
                  </a:cubicBezTo>
                  <a:cubicBezTo>
                    <a:pt x="370" y="476"/>
                    <a:pt x="477" y="381"/>
                    <a:pt x="477" y="238"/>
                  </a:cubicBezTo>
                  <a:cubicBezTo>
                    <a:pt x="477" y="95"/>
                    <a:pt x="370" y="0"/>
                    <a:pt x="239" y="0"/>
                  </a:cubicBezTo>
                  <a:close/>
                </a:path>
              </a:pathLst>
            </a:custGeom>
            <a:grpFill/>
            <a:ln w="3175">
              <a:solidFill>
                <a:schemeClr val="accent5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9749;p68">
              <a:extLst>
                <a:ext uri="{FF2B5EF4-FFF2-40B4-BE49-F238E27FC236}">
                  <a16:creationId xmlns:a16="http://schemas.microsoft.com/office/drawing/2014/main" id="{96D9EF6D-8C34-9309-AF54-E0DB160F55A1}"/>
                </a:ext>
              </a:extLst>
            </p:cNvPr>
            <p:cNvSpPr/>
            <p:nvPr/>
          </p:nvSpPr>
          <p:spPr>
            <a:xfrm>
              <a:off x="5298511" y="4299202"/>
              <a:ext cx="14766" cy="15179"/>
            </a:xfrm>
            <a:custGeom>
              <a:avLst/>
              <a:gdLst/>
              <a:ahLst/>
              <a:cxnLst/>
              <a:rect l="l" t="t" r="r" b="b"/>
              <a:pathLst>
                <a:path w="465" h="478" extrusionOk="0">
                  <a:moveTo>
                    <a:pt x="238" y="1"/>
                  </a:moveTo>
                  <a:cubicBezTo>
                    <a:pt x="95" y="1"/>
                    <a:pt x="0" y="108"/>
                    <a:pt x="0" y="239"/>
                  </a:cubicBezTo>
                  <a:cubicBezTo>
                    <a:pt x="0" y="370"/>
                    <a:pt x="95" y="477"/>
                    <a:pt x="238" y="477"/>
                  </a:cubicBezTo>
                  <a:cubicBezTo>
                    <a:pt x="369" y="477"/>
                    <a:pt x="465" y="370"/>
                    <a:pt x="465" y="239"/>
                  </a:cubicBezTo>
                  <a:cubicBezTo>
                    <a:pt x="465" y="108"/>
                    <a:pt x="369" y="1"/>
                    <a:pt x="238" y="1"/>
                  </a:cubicBezTo>
                  <a:close/>
                </a:path>
              </a:pathLst>
            </a:custGeom>
            <a:grpFill/>
            <a:ln w="3175">
              <a:solidFill>
                <a:schemeClr val="accent5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9750;p68">
              <a:extLst>
                <a:ext uri="{FF2B5EF4-FFF2-40B4-BE49-F238E27FC236}">
                  <a16:creationId xmlns:a16="http://schemas.microsoft.com/office/drawing/2014/main" id="{1B7A25C1-9B1C-0242-18DE-883A73614604}"/>
                </a:ext>
              </a:extLst>
            </p:cNvPr>
            <p:cNvSpPr/>
            <p:nvPr/>
          </p:nvSpPr>
          <p:spPr>
            <a:xfrm>
              <a:off x="5267137" y="4298852"/>
              <a:ext cx="15147" cy="15147"/>
            </a:xfrm>
            <a:custGeom>
              <a:avLst/>
              <a:gdLst/>
              <a:ahLst/>
              <a:cxnLst/>
              <a:rect l="l" t="t" r="r" b="b"/>
              <a:pathLst>
                <a:path w="477" h="477" extrusionOk="0">
                  <a:moveTo>
                    <a:pt x="238" y="0"/>
                  </a:moveTo>
                  <a:cubicBezTo>
                    <a:pt x="107" y="0"/>
                    <a:pt x="0" y="95"/>
                    <a:pt x="0" y="238"/>
                  </a:cubicBezTo>
                  <a:cubicBezTo>
                    <a:pt x="0" y="369"/>
                    <a:pt x="107" y="476"/>
                    <a:pt x="238" y="476"/>
                  </a:cubicBezTo>
                  <a:cubicBezTo>
                    <a:pt x="369" y="476"/>
                    <a:pt x="476" y="369"/>
                    <a:pt x="476" y="238"/>
                  </a:cubicBezTo>
                  <a:cubicBezTo>
                    <a:pt x="476" y="95"/>
                    <a:pt x="369" y="0"/>
                    <a:pt x="238" y="0"/>
                  </a:cubicBezTo>
                  <a:close/>
                </a:path>
              </a:pathLst>
            </a:custGeom>
            <a:grpFill/>
            <a:ln w="3175">
              <a:solidFill>
                <a:schemeClr val="accent5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9751;p68">
              <a:extLst>
                <a:ext uri="{FF2B5EF4-FFF2-40B4-BE49-F238E27FC236}">
                  <a16:creationId xmlns:a16="http://schemas.microsoft.com/office/drawing/2014/main" id="{6BB235B2-F584-C595-2AA5-0DF44147AD6B}"/>
                </a:ext>
              </a:extLst>
            </p:cNvPr>
            <p:cNvSpPr/>
            <p:nvPr/>
          </p:nvSpPr>
          <p:spPr>
            <a:xfrm>
              <a:off x="5492470" y="4298852"/>
              <a:ext cx="15147" cy="15147"/>
            </a:xfrm>
            <a:custGeom>
              <a:avLst/>
              <a:gdLst/>
              <a:ahLst/>
              <a:cxnLst/>
              <a:rect l="l" t="t" r="r" b="b"/>
              <a:pathLst>
                <a:path w="477" h="477" extrusionOk="0">
                  <a:moveTo>
                    <a:pt x="238" y="0"/>
                  </a:moveTo>
                  <a:cubicBezTo>
                    <a:pt x="107" y="0"/>
                    <a:pt x="0" y="95"/>
                    <a:pt x="0" y="238"/>
                  </a:cubicBezTo>
                  <a:cubicBezTo>
                    <a:pt x="0" y="369"/>
                    <a:pt x="107" y="476"/>
                    <a:pt x="238" y="476"/>
                  </a:cubicBezTo>
                  <a:cubicBezTo>
                    <a:pt x="381" y="476"/>
                    <a:pt x="476" y="381"/>
                    <a:pt x="476" y="238"/>
                  </a:cubicBezTo>
                  <a:cubicBezTo>
                    <a:pt x="476" y="95"/>
                    <a:pt x="381" y="0"/>
                    <a:pt x="238" y="0"/>
                  </a:cubicBezTo>
                  <a:close/>
                </a:path>
              </a:pathLst>
            </a:custGeom>
            <a:grpFill/>
            <a:ln w="3175">
              <a:solidFill>
                <a:schemeClr val="accent5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728753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34"/>
          <p:cNvSpPr/>
          <p:nvPr/>
        </p:nvSpPr>
        <p:spPr>
          <a:xfrm>
            <a:off x="3636250" y="876900"/>
            <a:ext cx="1871400" cy="11067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anjari"/>
              <a:ea typeface="Manjari"/>
              <a:cs typeface="Manjari"/>
              <a:sym typeface="Manjari"/>
            </a:endParaRPr>
          </a:p>
        </p:txBody>
      </p:sp>
      <p:sp>
        <p:nvSpPr>
          <p:cNvPr id="508" name="Google Shape;508;p34"/>
          <p:cNvSpPr txBox="1">
            <a:spLocks noGrp="1"/>
          </p:cNvSpPr>
          <p:nvPr>
            <p:ph type="title"/>
          </p:nvPr>
        </p:nvSpPr>
        <p:spPr>
          <a:xfrm>
            <a:off x="1612090" y="2512823"/>
            <a:ext cx="5950155" cy="92533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FIRMA</a:t>
            </a:r>
            <a:endParaRPr/>
          </a:p>
        </p:txBody>
      </p:sp>
      <p:sp>
        <p:nvSpPr>
          <p:cNvPr id="510" name="Google Shape;510;p34"/>
          <p:cNvSpPr txBox="1">
            <a:spLocks noGrp="1"/>
          </p:cNvSpPr>
          <p:nvPr>
            <p:ph type="title" idx="2"/>
          </p:nvPr>
        </p:nvSpPr>
        <p:spPr>
          <a:xfrm>
            <a:off x="3926800" y="880400"/>
            <a:ext cx="1290300" cy="11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</a:t>
            </a:r>
            <a:r>
              <a:rPr lang="cs-CZ"/>
              <a:t>3</a:t>
            </a:r>
            <a:endParaRPr/>
          </a:p>
        </p:txBody>
      </p:sp>
      <p:grpSp>
        <p:nvGrpSpPr>
          <p:cNvPr id="511" name="Google Shape;511;p34"/>
          <p:cNvGrpSpPr/>
          <p:nvPr/>
        </p:nvGrpSpPr>
        <p:grpSpPr>
          <a:xfrm>
            <a:off x="1453089" y="3524999"/>
            <a:ext cx="6237821" cy="255770"/>
            <a:chOff x="3632850" y="744250"/>
            <a:chExt cx="1871331" cy="95400"/>
          </a:xfrm>
        </p:grpSpPr>
        <p:cxnSp>
          <p:nvCxnSpPr>
            <p:cNvPr id="512" name="Google Shape;512;p34"/>
            <p:cNvCxnSpPr/>
            <p:nvPr/>
          </p:nvCxnSpPr>
          <p:spPr>
            <a:xfrm>
              <a:off x="3706550" y="791950"/>
              <a:ext cx="17097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513" name="Google Shape;513;p34"/>
            <p:cNvSpPr/>
            <p:nvPr/>
          </p:nvSpPr>
          <p:spPr>
            <a:xfrm>
              <a:off x="5408781" y="744250"/>
              <a:ext cx="95400" cy="95400"/>
            </a:xfrm>
            <a:prstGeom prst="diamond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anjari"/>
                <a:ea typeface="Manjari"/>
                <a:cs typeface="Manjari"/>
                <a:sym typeface="Manjari"/>
              </a:endParaRPr>
            </a:p>
          </p:txBody>
        </p:sp>
        <p:sp>
          <p:nvSpPr>
            <p:cNvPr id="514" name="Google Shape;514;p34"/>
            <p:cNvSpPr/>
            <p:nvPr/>
          </p:nvSpPr>
          <p:spPr>
            <a:xfrm>
              <a:off x="3632850" y="744250"/>
              <a:ext cx="95400" cy="95400"/>
            </a:xfrm>
            <a:prstGeom prst="diamond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anjari"/>
                <a:ea typeface="Manjari"/>
                <a:cs typeface="Manjari"/>
                <a:sym typeface="Manjari"/>
              </a:endParaRPr>
            </a:p>
          </p:txBody>
        </p:sp>
      </p:grpSp>
      <p:grpSp>
        <p:nvGrpSpPr>
          <p:cNvPr id="4" name="Google Shape;10192;p69">
            <a:extLst>
              <a:ext uri="{FF2B5EF4-FFF2-40B4-BE49-F238E27FC236}">
                <a16:creationId xmlns:a16="http://schemas.microsoft.com/office/drawing/2014/main" id="{81395F69-B602-B6C3-E31A-EC187F6B1440}"/>
              </a:ext>
            </a:extLst>
          </p:cNvPr>
          <p:cNvGrpSpPr/>
          <p:nvPr/>
        </p:nvGrpSpPr>
        <p:grpSpPr>
          <a:xfrm>
            <a:off x="2602523" y="2677023"/>
            <a:ext cx="464234" cy="484709"/>
            <a:chOff x="2623237" y="2431047"/>
            <a:chExt cx="355024" cy="332630"/>
          </a:xfrm>
          <a:solidFill>
            <a:schemeClr val="accent5"/>
          </a:solidFill>
        </p:grpSpPr>
        <p:sp>
          <p:nvSpPr>
            <p:cNvPr id="22" name="Google Shape;10193;p69">
              <a:extLst>
                <a:ext uri="{FF2B5EF4-FFF2-40B4-BE49-F238E27FC236}">
                  <a16:creationId xmlns:a16="http://schemas.microsoft.com/office/drawing/2014/main" id="{7FDEFF0A-658F-573C-B3B8-493A69673373}"/>
                </a:ext>
              </a:extLst>
            </p:cNvPr>
            <p:cNvSpPr/>
            <p:nvPr/>
          </p:nvSpPr>
          <p:spPr>
            <a:xfrm>
              <a:off x="2655856" y="2604370"/>
              <a:ext cx="48579" cy="64506"/>
            </a:xfrm>
            <a:custGeom>
              <a:avLst/>
              <a:gdLst/>
              <a:ahLst/>
              <a:cxnLst/>
              <a:rect l="l" t="t" r="r" b="b"/>
              <a:pathLst>
                <a:path w="1525" h="2025" extrusionOk="0">
                  <a:moveTo>
                    <a:pt x="762" y="346"/>
                  </a:moveTo>
                  <a:cubicBezTo>
                    <a:pt x="1000" y="346"/>
                    <a:pt x="1191" y="536"/>
                    <a:pt x="1191" y="774"/>
                  </a:cubicBezTo>
                  <a:lnTo>
                    <a:pt x="1191" y="1715"/>
                  </a:lnTo>
                  <a:lnTo>
                    <a:pt x="345" y="1715"/>
                  </a:lnTo>
                  <a:lnTo>
                    <a:pt x="345" y="774"/>
                  </a:lnTo>
                  <a:lnTo>
                    <a:pt x="334" y="774"/>
                  </a:lnTo>
                  <a:cubicBezTo>
                    <a:pt x="334" y="536"/>
                    <a:pt x="524" y="346"/>
                    <a:pt x="762" y="346"/>
                  </a:cubicBezTo>
                  <a:close/>
                  <a:moveTo>
                    <a:pt x="762" y="0"/>
                  </a:moveTo>
                  <a:cubicBezTo>
                    <a:pt x="345" y="0"/>
                    <a:pt x="0" y="346"/>
                    <a:pt x="0" y="762"/>
                  </a:cubicBezTo>
                  <a:lnTo>
                    <a:pt x="0" y="1858"/>
                  </a:lnTo>
                  <a:cubicBezTo>
                    <a:pt x="0" y="1953"/>
                    <a:pt x="72" y="2024"/>
                    <a:pt x="167" y="2024"/>
                  </a:cubicBezTo>
                  <a:lnTo>
                    <a:pt x="1357" y="2024"/>
                  </a:lnTo>
                  <a:cubicBezTo>
                    <a:pt x="1441" y="2024"/>
                    <a:pt x="1524" y="1953"/>
                    <a:pt x="1524" y="1858"/>
                  </a:cubicBezTo>
                  <a:lnTo>
                    <a:pt x="1524" y="762"/>
                  </a:lnTo>
                  <a:cubicBezTo>
                    <a:pt x="1524" y="346"/>
                    <a:pt x="1179" y="0"/>
                    <a:pt x="762" y="0"/>
                  </a:cubicBezTo>
                  <a:close/>
                </a:path>
              </a:pathLst>
            </a:custGeom>
            <a:grpFill/>
            <a:ln>
              <a:solidFill>
                <a:schemeClr val="accent5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0194;p69">
              <a:extLst>
                <a:ext uri="{FF2B5EF4-FFF2-40B4-BE49-F238E27FC236}">
                  <a16:creationId xmlns:a16="http://schemas.microsoft.com/office/drawing/2014/main" id="{35A196EB-0A20-EE78-DF12-8F0273168DF8}"/>
                </a:ext>
              </a:extLst>
            </p:cNvPr>
            <p:cNvSpPr/>
            <p:nvPr/>
          </p:nvSpPr>
          <p:spPr>
            <a:xfrm>
              <a:off x="2623237" y="2431047"/>
              <a:ext cx="355024" cy="332630"/>
            </a:xfrm>
            <a:custGeom>
              <a:avLst/>
              <a:gdLst/>
              <a:ahLst/>
              <a:cxnLst/>
              <a:rect l="l" t="t" r="r" b="b"/>
              <a:pathLst>
                <a:path w="11145" h="10442" extrusionOk="0">
                  <a:moveTo>
                    <a:pt x="8692" y="2608"/>
                  </a:moveTo>
                  <a:cubicBezTo>
                    <a:pt x="8716" y="2608"/>
                    <a:pt x="8751" y="2643"/>
                    <a:pt x="8751" y="2667"/>
                  </a:cubicBezTo>
                  <a:lnTo>
                    <a:pt x="8751" y="3024"/>
                  </a:lnTo>
                  <a:cubicBezTo>
                    <a:pt x="8751" y="3060"/>
                    <a:pt x="8716" y="3084"/>
                    <a:pt x="8692" y="3084"/>
                  </a:cubicBezTo>
                  <a:lnTo>
                    <a:pt x="2453" y="3084"/>
                  </a:lnTo>
                  <a:cubicBezTo>
                    <a:pt x="2441" y="3084"/>
                    <a:pt x="2405" y="3060"/>
                    <a:pt x="2405" y="3024"/>
                  </a:cubicBezTo>
                  <a:lnTo>
                    <a:pt x="2405" y="2667"/>
                  </a:lnTo>
                  <a:cubicBezTo>
                    <a:pt x="2405" y="2643"/>
                    <a:pt x="2441" y="2608"/>
                    <a:pt x="2465" y="2608"/>
                  </a:cubicBezTo>
                  <a:close/>
                  <a:moveTo>
                    <a:pt x="8096" y="3405"/>
                  </a:moveTo>
                  <a:lnTo>
                    <a:pt x="8096" y="3834"/>
                  </a:lnTo>
                  <a:lnTo>
                    <a:pt x="7977" y="3953"/>
                  </a:lnTo>
                  <a:lnTo>
                    <a:pt x="7227" y="3953"/>
                  </a:lnTo>
                  <a:lnTo>
                    <a:pt x="7108" y="3834"/>
                  </a:lnTo>
                  <a:lnTo>
                    <a:pt x="7108" y="3405"/>
                  </a:lnTo>
                  <a:close/>
                  <a:moveTo>
                    <a:pt x="4048" y="3417"/>
                  </a:moveTo>
                  <a:lnTo>
                    <a:pt x="4048" y="3846"/>
                  </a:lnTo>
                  <a:lnTo>
                    <a:pt x="3929" y="3965"/>
                  </a:lnTo>
                  <a:lnTo>
                    <a:pt x="3179" y="3965"/>
                  </a:lnTo>
                  <a:lnTo>
                    <a:pt x="3060" y="3846"/>
                  </a:lnTo>
                  <a:lnTo>
                    <a:pt x="3060" y="3417"/>
                  </a:lnTo>
                  <a:close/>
                  <a:moveTo>
                    <a:pt x="2739" y="3417"/>
                  </a:moveTo>
                  <a:lnTo>
                    <a:pt x="2739" y="3905"/>
                  </a:lnTo>
                  <a:cubicBezTo>
                    <a:pt x="2739" y="3953"/>
                    <a:pt x="2751" y="4001"/>
                    <a:pt x="2774" y="4025"/>
                  </a:cubicBezTo>
                  <a:lnTo>
                    <a:pt x="2941" y="4191"/>
                  </a:lnTo>
                  <a:lnTo>
                    <a:pt x="2941" y="4667"/>
                  </a:lnTo>
                  <a:lnTo>
                    <a:pt x="357" y="4667"/>
                  </a:lnTo>
                  <a:lnTo>
                    <a:pt x="476" y="3453"/>
                  </a:lnTo>
                  <a:cubicBezTo>
                    <a:pt x="476" y="3429"/>
                    <a:pt x="500" y="3417"/>
                    <a:pt x="536" y="3417"/>
                  </a:cubicBezTo>
                  <a:close/>
                  <a:moveTo>
                    <a:pt x="10621" y="3417"/>
                  </a:moveTo>
                  <a:cubicBezTo>
                    <a:pt x="10656" y="3417"/>
                    <a:pt x="10668" y="3429"/>
                    <a:pt x="10680" y="3453"/>
                  </a:cubicBezTo>
                  <a:lnTo>
                    <a:pt x="10799" y="4667"/>
                  </a:lnTo>
                  <a:lnTo>
                    <a:pt x="8204" y="4667"/>
                  </a:lnTo>
                  <a:lnTo>
                    <a:pt x="8204" y="4191"/>
                  </a:lnTo>
                  <a:lnTo>
                    <a:pt x="8382" y="4025"/>
                  </a:lnTo>
                  <a:cubicBezTo>
                    <a:pt x="8406" y="4001"/>
                    <a:pt x="8418" y="3953"/>
                    <a:pt x="8418" y="3905"/>
                  </a:cubicBezTo>
                  <a:lnTo>
                    <a:pt x="8418" y="3417"/>
                  </a:lnTo>
                  <a:close/>
                  <a:moveTo>
                    <a:pt x="3834" y="4298"/>
                  </a:moveTo>
                  <a:lnTo>
                    <a:pt x="3834" y="7644"/>
                  </a:lnTo>
                  <a:lnTo>
                    <a:pt x="3286" y="7644"/>
                  </a:lnTo>
                  <a:lnTo>
                    <a:pt x="3286" y="4298"/>
                  </a:lnTo>
                  <a:close/>
                  <a:moveTo>
                    <a:pt x="7870" y="4298"/>
                  </a:moveTo>
                  <a:lnTo>
                    <a:pt x="7870" y="7644"/>
                  </a:lnTo>
                  <a:lnTo>
                    <a:pt x="7323" y="7644"/>
                  </a:lnTo>
                  <a:lnTo>
                    <a:pt x="7323" y="4298"/>
                  </a:lnTo>
                  <a:close/>
                  <a:moveTo>
                    <a:pt x="5563" y="6230"/>
                  </a:moveTo>
                  <a:cubicBezTo>
                    <a:pt x="5617" y="6230"/>
                    <a:pt x="5674" y="6245"/>
                    <a:pt x="5727" y="6275"/>
                  </a:cubicBezTo>
                  <a:lnTo>
                    <a:pt x="6013" y="6465"/>
                  </a:lnTo>
                  <a:cubicBezTo>
                    <a:pt x="6084" y="6513"/>
                    <a:pt x="6132" y="6596"/>
                    <a:pt x="6132" y="6692"/>
                  </a:cubicBezTo>
                  <a:lnTo>
                    <a:pt x="6132" y="8525"/>
                  </a:lnTo>
                  <a:lnTo>
                    <a:pt x="5013" y="8525"/>
                  </a:lnTo>
                  <a:lnTo>
                    <a:pt x="5013" y="6692"/>
                  </a:lnTo>
                  <a:cubicBezTo>
                    <a:pt x="5013" y="6596"/>
                    <a:pt x="5060" y="6513"/>
                    <a:pt x="5132" y="6465"/>
                  </a:cubicBezTo>
                  <a:lnTo>
                    <a:pt x="5418" y="6275"/>
                  </a:lnTo>
                  <a:cubicBezTo>
                    <a:pt x="5459" y="6245"/>
                    <a:pt x="5510" y="6230"/>
                    <a:pt x="5563" y="6230"/>
                  </a:cubicBezTo>
                  <a:close/>
                  <a:moveTo>
                    <a:pt x="3929" y="7989"/>
                  </a:moveTo>
                  <a:lnTo>
                    <a:pt x="4048" y="8108"/>
                  </a:lnTo>
                  <a:lnTo>
                    <a:pt x="4048" y="8537"/>
                  </a:lnTo>
                  <a:lnTo>
                    <a:pt x="3060" y="8537"/>
                  </a:lnTo>
                  <a:lnTo>
                    <a:pt x="3060" y="8108"/>
                  </a:lnTo>
                  <a:lnTo>
                    <a:pt x="3179" y="7989"/>
                  </a:lnTo>
                  <a:close/>
                  <a:moveTo>
                    <a:pt x="7954" y="7989"/>
                  </a:moveTo>
                  <a:lnTo>
                    <a:pt x="8073" y="8108"/>
                  </a:lnTo>
                  <a:lnTo>
                    <a:pt x="8073" y="8537"/>
                  </a:lnTo>
                  <a:lnTo>
                    <a:pt x="7096" y="8537"/>
                  </a:lnTo>
                  <a:lnTo>
                    <a:pt x="7096" y="8525"/>
                  </a:lnTo>
                  <a:lnTo>
                    <a:pt x="7096" y="8108"/>
                  </a:lnTo>
                  <a:lnTo>
                    <a:pt x="7215" y="7989"/>
                  </a:lnTo>
                  <a:close/>
                  <a:moveTo>
                    <a:pt x="6787" y="3429"/>
                  </a:moveTo>
                  <a:lnTo>
                    <a:pt x="6787" y="3917"/>
                  </a:lnTo>
                  <a:cubicBezTo>
                    <a:pt x="6787" y="3965"/>
                    <a:pt x="6799" y="4013"/>
                    <a:pt x="6834" y="4036"/>
                  </a:cubicBezTo>
                  <a:lnTo>
                    <a:pt x="7013" y="4215"/>
                  </a:lnTo>
                  <a:lnTo>
                    <a:pt x="7013" y="7763"/>
                  </a:lnTo>
                  <a:lnTo>
                    <a:pt x="6834" y="7942"/>
                  </a:lnTo>
                  <a:cubicBezTo>
                    <a:pt x="6799" y="7966"/>
                    <a:pt x="6787" y="8013"/>
                    <a:pt x="6787" y="8061"/>
                  </a:cubicBezTo>
                  <a:lnTo>
                    <a:pt x="6787" y="8549"/>
                  </a:lnTo>
                  <a:lnTo>
                    <a:pt x="6477" y="8525"/>
                  </a:lnTo>
                  <a:lnTo>
                    <a:pt x="6477" y="6692"/>
                  </a:lnTo>
                  <a:cubicBezTo>
                    <a:pt x="6477" y="6501"/>
                    <a:pt x="6370" y="6299"/>
                    <a:pt x="6203" y="6180"/>
                  </a:cubicBezTo>
                  <a:lnTo>
                    <a:pt x="5918" y="5989"/>
                  </a:lnTo>
                  <a:cubicBezTo>
                    <a:pt x="5816" y="5924"/>
                    <a:pt x="5703" y="5891"/>
                    <a:pt x="5589" y="5891"/>
                  </a:cubicBezTo>
                  <a:cubicBezTo>
                    <a:pt x="5474" y="5891"/>
                    <a:pt x="5358" y="5924"/>
                    <a:pt x="5251" y="5989"/>
                  </a:cubicBezTo>
                  <a:lnTo>
                    <a:pt x="4965" y="6180"/>
                  </a:lnTo>
                  <a:cubicBezTo>
                    <a:pt x="4810" y="6299"/>
                    <a:pt x="4703" y="6477"/>
                    <a:pt x="4703" y="6692"/>
                  </a:cubicBezTo>
                  <a:lnTo>
                    <a:pt x="4703" y="8525"/>
                  </a:lnTo>
                  <a:lnTo>
                    <a:pt x="4394" y="8525"/>
                  </a:lnTo>
                  <a:lnTo>
                    <a:pt x="4394" y="8025"/>
                  </a:lnTo>
                  <a:cubicBezTo>
                    <a:pt x="4394" y="7989"/>
                    <a:pt x="4370" y="7942"/>
                    <a:pt x="4346" y="7906"/>
                  </a:cubicBezTo>
                  <a:lnTo>
                    <a:pt x="4167" y="7751"/>
                  </a:lnTo>
                  <a:lnTo>
                    <a:pt x="4167" y="4203"/>
                  </a:lnTo>
                  <a:lnTo>
                    <a:pt x="4346" y="4036"/>
                  </a:lnTo>
                  <a:cubicBezTo>
                    <a:pt x="4370" y="4013"/>
                    <a:pt x="4394" y="3965"/>
                    <a:pt x="4394" y="3917"/>
                  </a:cubicBezTo>
                  <a:lnTo>
                    <a:pt x="4394" y="3429"/>
                  </a:lnTo>
                  <a:close/>
                  <a:moveTo>
                    <a:pt x="8525" y="8847"/>
                  </a:moveTo>
                  <a:lnTo>
                    <a:pt x="8525" y="9311"/>
                  </a:lnTo>
                  <a:lnTo>
                    <a:pt x="2631" y="9311"/>
                  </a:lnTo>
                  <a:lnTo>
                    <a:pt x="2631" y="8847"/>
                  </a:lnTo>
                  <a:close/>
                  <a:moveTo>
                    <a:pt x="1858" y="9632"/>
                  </a:moveTo>
                  <a:lnTo>
                    <a:pt x="1858" y="10097"/>
                  </a:lnTo>
                  <a:lnTo>
                    <a:pt x="607" y="10097"/>
                  </a:lnTo>
                  <a:lnTo>
                    <a:pt x="607" y="9632"/>
                  </a:lnTo>
                  <a:close/>
                  <a:moveTo>
                    <a:pt x="8978" y="9632"/>
                  </a:moveTo>
                  <a:lnTo>
                    <a:pt x="8978" y="10097"/>
                  </a:lnTo>
                  <a:lnTo>
                    <a:pt x="2203" y="10097"/>
                  </a:lnTo>
                  <a:lnTo>
                    <a:pt x="2203" y="9632"/>
                  </a:lnTo>
                  <a:close/>
                  <a:moveTo>
                    <a:pt x="10549" y="9632"/>
                  </a:moveTo>
                  <a:lnTo>
                    <a:pt x="10549" y="10097"/>
                  </a:lnTo>
                  <a:lnTo>
                    <a:pt x="9299" y="10097"/>
                  </a:lnTo>
                  <a:lnTo>
                    <a:pt x="9299" y="9632"/>
                  </a:lnTo>
                  <a:close/>
                  <a:moveTo>
                    <a:pt x="5566" y="0"/>
                  </a:moveTo>
                  <a:cubicBezTo>
                    <a:pt x="5531" y="0"/>
                    <a:pt x="5495" y="12"/>
                    <a:pt x="5465" y="36"/>
                  </a:cubicBezTo>
                  <a:lnTo>
                    <a:pt x="4417" y="857"/>
                  </a:lnTo>
                  <a:cubicBezTo>
                    <a:pt x="4346" y="917"/>
                    <a:pt x="4334" y="1024"/>
                    <a:pt x="4394" y="1096"/>
                  </a:cubicBezTo>
                  <a:cubicBezTo>
                    <a:pt x="4427" y="1136"/>
                    <a:pt x="4473" y="1158"/>
                    <a:pt x="4521" y="1158"/>
                  </a:cubicBezTo>
                  <a:cubicBezTo>
                    <a:pt x="4557" y="1158"/>
                    <a:pt x="4596" y="1145"/>
                    <a:pt x="4632" y="1119"/>
                  </a:cubicBezTo>
                  <a:lnTo>
                    <a:pt x="5560" y="393"/>
                  </a:lnTo>
                  <a:lnTo>
                    <a:pt x="8025" y="2298"/>
                  </a:lnTo>
                  <a:lnTo>
                    <a:pt x="3143" y="2298"/>
                  </a:lnTo>
                  <a:lnTo>
                    <a:pt x="4036" y="1596"/>
                  </a:lnTo>
                  <a:cubicBezTo>
                    <a:pt x="4108" y="1536"/>
                    <a:pt x="4120" y="1441"/>
                    <a:pt x="4060" y="1358"/>
                  </a:cubicBezTo>
                  <a:cubicBezTo>
                    <a:pt x="4026" y="1317"/>
                    <a:pt x="3977" y="1296"/>
                    <a:pt x="3928" y="1296"/>
                  </a:cubicBezTo>
                  <a:cubicBezTo>
                    <a:pt x="3891" y="1296"/>
                    <a:pt x="3853" y="1308"/>
                    <a:pt x="3822" y="1334"/>
                  </a:cubicBezTo>
                  <a:lnTo>
                    <a:pt x="2584" y="2298"/>
                  </a:lnTo>
                  <a:lnTo>
                    <a:pt x="2453" y="2298"/>
                  </a:lnTo>
                  <a:cubicBezTo>
                    <a:pt x="2250" y="2298"/>
                    <a:pt x="2072" y="2477"/>
                    <a:pt x="2072" y="2691"/>
                  </a:cubicBezTo>
                  <a:lnTo>
                    <a:pt x="2072" y="3048"/>
                  </a:lnTo>
                  <a:lnTo>
                    <a:pt x="2072" y="3108"/>
                  </a:lnTo>
                  <a:lnTo>
                    <a:pt x="524" y="3108"/>
                  </a:lnTo>
                  <a:cubicBezTo>
                    <a:pt x="322" y="3108"/>
                    <a:pt x="167" y="3251"/>
                    <a:pt x="131" y="3441"/>
                  </a:cubicBezTo>
                  <a:lnTo>
                    <a:pt x="0" y="4834"/>
                  </a:lnTo>
                  <a:cubicBezTo>
                    <a:pt x="0" y="4870"/>
                    <a:pt x="12" y="4918"/>
                    <a:pt x="48" y="4953"/>
                  </a:cubicBezTo>
                  <a:cubicBezTo>
                    <a:pt x="72" y="4977"/>
                    <a:pt x="119" y="5013"/>
                    <a:pt x="167" y="5013"/>
                  </a:cubicBezTo>
                  <a:lnTo>
                    <a:pt x="262" y="5013"/>
                  </a:lnTo>
                  <a:lnTo>
                    <a:pt x="262" y="5822"/>
                  </a:lnTo>
                  <a:cubicBezTo>
                    <a:pt x="262" y="5918"/>
                    <a:pt x="345" y="5989"/>
                    <a:pt x="429" y="5989"/>
                  </a:cubicBezTo>
                  <a:cubicBezTo>
                    <a:pt x="524" y="5989"/>
                    <a:pt x="596" y="5918"/>
                    <a:pt x="596" y="5822"/>
                  </a:cubicBezTo>
                  <a:lnTo>
                    <a:pt x="596" y="5013"/>
                  </a:lnTo>
                  <a:lnTo>
                    <a:pt x="2965" y="5013"/>
                  </a:lnTo>
                  <a:lnTo>
                    <a:pt x="2965" y="7763"/>
                  </a:lnTo>
                  <a:lnTo>
                    <a:pt x="2798" y="7930"/>
                  </a:lnTo>
                  <a:cubicBezTo>
                    <a:pt x="2762" y="7954"/>
                    <a:pt x="2751" y="8001"/>
                    <a:pt x="2751" y="8049"/>
                  </a:cubicBezTo>
                  <a:lnTo>
                    <a:pt x="2751" y="8537"/>
                  </a:lnTo>
                  <a:lnTo>
                    <a:pt x="2489" y="8537"/>
                  </a:lnTo>
                  <a:cubicBezTo>
                    <a:pt x="2393" y="8537"/>
                    <a:pt x="2322" y="8608"/>
                    <a:pt x="2322" y="8704"/>
                  </a:cubicBezTo>
                  <a:lnTo>
                    <a:pt x="2322" y="9323"/>
                  </a:lnTo>
                  <a:lnTo>
                    <a:pt x="643" y="9323"/>
                  </a:lnTo>
                  <a:lnTo>
                    <a:pt x="643" y="6584"/>
                  </a:lnTo>
                  <a:cubicBezTo>
                    <a:pt x="643" y="6501"/>
                    <a:pt x="560" y="6418"/>
                    <a:pt x="476" y="6418"/>
                  </a:cubicBezTo>
                  <a:cubicBezTo>
                    <a:pt x="381" y="6418"/>
                    <a:pt x="310" y="6501"/>
                    <a:pt x="310" y="6584"/>
                  </a:cubicBezTo>
                  <a:lnTo>
                    <a:pt x="310" y="10275"/>
                  </a:lnTo>
                  <a:cubicBezTo>
                    <a:pt x="310" y="10371"/>
                    <a:pt x="381" y="10442"/>
                    <a:pt x="476" y="10442"/>
                  </a:cubicBezTo>
                  <a:lnTo>
                    <a:pt x="10740" y="10442"/>
                  </a:lnTo>
                  <a:cubicBezTo>
                    <a:pt x="10835" y="10442"/>
                    <a:pt x="10906" y="10371"/>
                    <a:pt x="10906" y="10275"/>
                  </a:cubicBezTo>
                  <a:lnTo>
                    <a:pt x="10906" y="8347"/>
                  </a:lnTo>
                  <a:cubicBezTo>
                    <a:pt x="10906" y="8251"/>
                    <a:pt x="10835" y="8180"/>
                    <a:pt x="10740" y="8180"/>
                  </a:cubicBezTo>
                  <a:cubicBezTo>
                    <a:pt x="10656" y="8180"/>
                    <a:pt x="10585" y="8251"/>
                    <a:pt x="10585" y="8347"/>
                  </a:cubicBezTo>
                  <a:lnTo>
                    <a:pt x="10585" y="9323"/>
                  </a:lnTo>
                  <a:lnTo>
                    <a:pt x="8894" y="9323"/>
                  </a:lnTo>
                  <a:lnTo>
                    <a:pt x="8894" y="8704"/>
                  </a:lnTo>
                  <a:cubicBezTo>
                    <a:pt x="8894" y="8608"/>
                    <a:pt x="8823" y="8537"/>
                    <a:pt x="8739" y="8537"/>
                  </a:cubicBezTo>
                  <a:lnTo>
                    <a:pt x="8466" y="8537"/>
                  </a:lnTo>
                  <a:lnTo>
                    <a:pt x="8466" y="8049"/>
                  </a:lnTo>
                  <a:cubicBezTo>
                    <a:pt x="8466" y="8001"/>
                    <a:pt x="8454" y="7954"/>
                    <a:pt x="8418" y="7930"/>
                  </a:cubicBezTo>
                  <a:lnTo>
                    <a:pt x="8239" y="7763"/>
                  </a:lnTo>
                  <a:lnTo>
                    <a:pt x="8239" y="5013"/>
                  </a:lnTo>
                  <a:lnTo>
                    <a:pt x="10549" y="5013"/>
                  </a:lnTo>
                  <a:lnTo>
                    <a:pt x="10549" y="7585"/>
                  </a:lnTo>
                  <a:cubicBezTo>
                    <a:pt x="10549" y="7668"/>
                    <a:pt x="10621" y="7751"/>
                    <a:pt x="10716" y="7751"/>
                  </a:cubicBezTo>
                  <a:cubicBezTo>
                    <a:pt x="10799" y="7751"/>
                    <a:pt x="10883" y="7668"/>
                    <a:pt x="10883" y="7585"/>
                  </a:cubicBezTo>
                  <a:lnTo>
                    <a:pt x="10883" y="5013"/>
                  </a:lnTo>
                  <a:lnTo>
                    <a:pt x="10978" y="5013"/>
                  </a:lnTo>
                  <a:cubicBezTo>
                    <a:pt x="11025" y="5013"/>
                    <a:pt x="11073" y="4989"/>
                    <a:pt x="11097" y="4953"/>
                  </a:cubicBezTo>
                  <a:cubicBezTo>
                    <a:pt x="11133" y="4906"/>
                    <a:pt x="11144" y="4858"/>
                    <a:pt x="11133" y="4810"/>
                  </a:cubicBezTo>
                  <a:lnTo>
                    <a:pt x="11002" y="3429"/>
                  </a:lnTo>
                  <a:cubicBezTo>
                    <a:pt x="10978" y="3239"/>
                    <a:pt x="10811" y="3084"/>
                    <a:pt x="10609" y="3084"/>
                  </a:cubicBezTo>
                  <a:lnTo>
                    <a:pt x="9061" y="3084"/>
                  </a:lnTo>
                  <a:lnTo>
                    <a:pt x="9061" y="3024"/>
                  </a:lnTo>
                  <a:lnTo>
                    <a:pt x="9061" y="2667"/>
                  </a:lnTo>
                  <a:cubicBezTo>
                    <a:pt x="9061" y="2465"/>
                    <a:pt x="8882" y="2286"/>
                    <a:pt x="8680" y="2286"/>
                  </a:cubicBezTo>
                  <a:lnTo>
                    <a:pt x="8537" y="2286"/>
                  </a:lnTo>
                  <a:lnTo>
                    <a:pt x="5668" y="36"/>
                  </a:lnTo>
                  <a:cubicBezTo>
                    <a:pt x="5638" y="12"/>
                    <a:pt x="5602" y="0"/>
                    <a:pt x="5566" y="0"/>
                  </a:cubicBezTo>
                  <a:close/>
                </a:path>
              </a:pathLst>
            </a:custGeom>
            <a:grpFill/>
            <a:ln>
              <a:solidFill>
                <a:schemeClr val="accent5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195;p69">
              <a:extLst>
                <a:ext uri="{FF2B5EF4-FFF2-40B4-BE49-F238E27FC236}">
                  <a16:creationId xmlns:a16="http://schemas.microsoft.com/office/drawing/2014/main" id="{73081293-34C0-213A-DF28-7DB4C33279C3}"/>
                </a:ext>
              </a:extLst>
            </p:cNvPr>
            <p:cNvSpPr/>
            <p:nvPr/>
          </p:nvSpPr>
          <p:spPr>
            <a:xfrm>
              <a:off x="2897827" y="2604753"/>
              <a:ext cx="48197" cy="64506"/>
            </a:xfrm>
            <a:custGeom>
              <a:avLst/>
              <a:gdLst/>
              <a:ahLst/>
              <a:cxnLst/>
              <a:rect l="l" t="t" r="r" b="b"/>
              <a:pathLst>
                <a:path w="1513" h="2025" extrusionOk="0">
                  <a:moveTo>
                    <a:pt x="762" y="334"/>
                  </a:moveTo>
                  <a:cubicBezTo>
                    <a:pt x="989" y="334"/>
                    <a:pt x="1191" y="524"/>
                    <a:pt x="1191" y="762"/>
                  </a:cubicBezTo>
                  <a:lnTo>
                    <a:pt x="1191" y="1703"/>
                  </a:lnTo>
                  <a:lnTo>
                    <a:pt x="334" y="1703"/>
                  </a:lnTo>
                  <a:lnTo>
                    <a:pt x="334" y="762"/>
                  </a:lnTo>
                  <a:cubicBezTo>
                    <a:pt x="334" y="524"/>
                    <a:pt x="524" y="334"/>
                    <a:pt x="762" y="334"/>
                  </a:cubicBezTo>
                  <a:close/>
                  <a:moveTo>
                    <a:pt x="750" y="0"/>
                  </a:moveTo>
                  <a:cubicBezTo>
                    <a:pt x="334" y="0"/>
                    <a:pt x="0" y="346"/>
                    <a:pt x="0" y="762"/>
                  </a:cubicBezTo>
                  <a:lnTo>
                    <a:pt x="0" y="1858"/>
                  </a:lnTo>
                  <a:cubicBezTo>
                    <a:pt x="0" y="1953"/>
                    <a:pt x="72" y="2024"/>
                    <a:pt x="155" y="2024"/>
                  </a:cubicBezTo>
                  <a:lnTo>
                    <a:pt x="1346" y="2024"/>
                  </a:lnTo>
                  <a:cubicBezTo>
                    <a:pt x="1441" y="2024"/>
                    <a:pt x="1512" y="1953"/>
                    <a:pt x="1512" y="1858"/>
                  </a:cubicBezTo>
                  <a:lnTo>
                    <a:pt x="1512" y="762"/>
                  </a:lnTo>
                  <a:cubicBezTo>
                    <a:pt x="1512" y="346"/>
                    <a:pt x="1167" y="0"/>
                    <a:pt x="750" y="0"/>
                  </a:cubicBezTo>
                  <a:close/>
                </a:path>
              </a:pathLst>
            </a:custGeom>
            <a:grpFill/>
            <a:ln>
              <a:solidFill>
                <a:schemeClr val="accent5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0196;p69">
              <a:extLst>
                <a:ext uri="{FF2B5EF4-FFF2-40B4-BE49-F238E27FC236}">
                  <a16:creationId xmlns:a16="http://schemas.microsoft.com/office/drawing/2014/main" id="{6BD8BEA6-F05A-BAC8-CB6C-FBD3DABD77A3}"/>
                </a:ext>
              </a:extLst>
            </p:cNvPr>
            <p:cNvSpPr/>
            <p:nvPr/>
          </p:nvSpPr>
          <p:spPr>
            <a:xfrm>
              <a:off x="2775695" y="2551650"/>
              <a:ext cx="51223" cy="51223"/>
            </a:xfrm>
            <a:custGeom>
              <a:avLst/>
              <a:gdLst/>
              <a:ahLst/>
              <a:cxnLst/>
              <a:rect l="l" t="t" r="r" b="b"/>
              <a:pathLst>
                <a:path w="1608" h="1608" extrusionOk="0">
                  <a:moveTo>
                    <a:pt x="810" y="310"/>
                  </a:moveTo>
                  <a:cubicBezTo>
                    <a:pt x="1060" y="310"/>
                    <a:pt x="1286" y="524"/>
                    <a:pt x="1286" y="786"/>
                  </a:cubicBezTo>
                  <a:cubicBezTo>
                    <a:pt x="1263" y="1060"/>
                    <a:pt x="1060" y="1262"/>
                    <a:pt x="810" y="1262"/>
                  </a:cubicBezTo>
                  <a:cubicBezTo>
                    <a:pt x="560" y="1262"/>
                    <a:pt x="334" y="1060"/>
                    <a:pt x="334" y="786"/>
                  </a:cubicBezTo>
                  <a:cubicBezTo>
                    <a:pt x="334" y="536"/>
                    <a:pt x="536" y="310"/>
                    <a:pt x="810" y="310"/>
                  </a:cubicBezTo>
                  <a:close/>
                  <a:moveTo>
                    <a:pt x="810" y="0"/>
                  </a:moveTo>
                  <a:cubicBezTo>
                    <a:pt x="358" y="0"/>
                    <a:pt x="1" y="358"/>
                    <a:pt x="1" y="810"/>
                  </a:cubicBezTo>
                  <a:cubicBezTo>
                    <a:pt x="1" y="1251"/>
                    <a:pt x="358" y="1608"/>
                    <a:pt x="810" y="1608"/>
                  </a:cubicBezTo>
                  <a:cubicBezTo>
                    <a:pt x="1251" y="1608"/>
                    <a:pt x="1608" y="1251"/>
                    <a:pt x="1608" y="810"/>
                  </a:cubicBezTo>
                  <a:cubicBezTo>
                    <a:pt x="1596" y="358"/>
                    <a:pt x="1239" y="0"/>
                    <a:pt x="810" y="0"/>
                  </a:cubicBezTo>
                  <a:close/>
                </a:path>
              </a:pathLst>
            </a:custGeom>
            <a:grpFill/>
            <a:ln>
              <a:solidFill>
                <a:schemeClr val="accent5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584280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39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FIRMA</a:t>
            </a:r>
            <a:endParaRPr/>
          </a:p>
        </p:txBody>
      </p:sp>
      <p:grpSp>
        <p:nvGrpSpPr>
          <p:cNvPr id="10" name="Google Shape;10192;p69">
            <a:extLst>
              <a:ext uri="{FF2B5EF4-FFF2-40B4-BE49-F238E27FC236}">
                <a16:creationId xmlns:a16="http://schemas.microsoft.com/office/drawing/2014/main" id="{0ABD040D-E288-22C4-8238-B19607DC2E4E}"/>
              </a:ext>
            </a:extLst>
          </p:cNvPr>
          <p:cNvGrpSpPr/>
          <p:nvPr/>
        </p:nvGrpSpPr>
        <p:grpSpPr>
          <a:xfrm>
            <a:off x="3200400" y="625855"/>
            <a:ext cx="400929" cy="399989"/>
            <a:chOff x="2623237" y="2431047"/>
            <a:chExt cx="355024" cy="332630"/>
          </a:xfrm>
          <a:solidFill>
            <a:schemeClr val="accent5"/>
          </a:solidFill>
        </p:grpSpPr>
        <p:sp>
          <p:nvSpPr>
            <p:cNvPr id="11" name="Google Shape;10193;p69">
              <a:extLst>
                <a:ext uri="{FF2B5EF4-FFF2-40B4-BE49-F238E27FC236}">
                  <a16:creationId xmlns:a16="http://schemas.microsoft.com/office/drawing/2014/main" id="{2E53E6C8-0B6B-5109-E228-547BA7C27589}"/>
                </a:ext>
              </a:extLst>
            </p:cNvPr>
            <p:cNvSpPr/>
            <p:nvPr/>
          </p:nvSpPr>
          <p:spPr>
            <a:xfrm>
              <a:off x="2655856" y="2604370"/>
              <a:ext cx="48579" cy="64506"/>
            </a:xfrm>
            <a:custGeom>
              <a:avLst/>
              <a:gdLst/>
              <a:ahLst/>
              <a:cxnLst/>
              <a:rect l="l" t="t" r="r" b="b"/>
              <a:pathLst>
                <a:path w="1525" h="2025" extrusionOk="0">
                  <a:moveTo>
                    <a:pt x="762" y="346"/>
                  </a:moveTo>
                  <a:cubicBezTo>
                    <a:pt x="1000" y="346"/>
                    <a:pt x="1191" y="536"/>
                    <a:pt x="1191" y="774"/>
                  </a:cubicBezTo>
                  <a:lnTo>
                    <a:pt x="1191" y="1715"/>
                  </a:lnTo>
                  <a:lnTo>
                    <a:pt x="345" y="1715"/>
                  </a:lnTo>
                  <a:lnTo>
                    <a:pt x="345" y="774"/>
                  </a:lnTo>
                  <a:lnTo>
                    <a:pt x="334" y="774"/>
                  </a:lnTo>
                  <a:cubicBezTo>
                    <a:pt x="334" y="536"/>
                    <a:pt x="524" y="346"/>
                    <a:pt x="762" y="346"/>
                  </a:cubicBezTo>
                  <a:close/>
                  <a:moveTo>
                    <a:pt x="762" y="0"/>
                  </a:moveTo>
                  <a:cubicBezTo>
                    <a:pt x="345" y="0"/>
                    <a:pt x="0" y="346"/>
                    <a:pt x="0" y="762"/>
                  </a:cubicBezTo>
                  <a:lnTo>
                    <a:pt x="0" y="1858"/>
                  </a:lnTo>
                  <a:cubicBezTo>
                    <a:pt x="0" y="1953"/>
                    <a:pt x="72" y="2024"/>
                    <a:pt x="167" y="2024"/>
                  </a:cubicBezTo>
                  <a:lnTo>
                    <a:pt x="1357" y="2024"/>
                  </a:lnTo>
                  <a:cubicBezTo>
                    <a:pt x="1441" y="2024"/>
                    <a:pt x="1524" y="1953"/>
                    <a:pt x="1524" y="1858"/>
                  </a:cubicBezTo>
                  <a:lnTo>
                    <a:pt x="1524" y="762"/>
                  </a:lnTo>
                  <a:cubicBezTo>
                    <a:pt x="1524" y="346"/>
                    <a:pt x="1179" y="0"/>
                    <a:pt x="762" y="0"/>
                  </a:cubicBezTo>
                  <a:close/>
                </a:path>
              </a:pathLst>
            </a:custGeom>
            <a:grpFill/>
            <a:ln>
              <a:solidFill>
                <a:schemeClr val="accent5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0194;p69">
              <a:extLst>
                <a:ext uri="{FF2B5EF4-FFF2-40B4-BE49-F238E27FC236}">
                  <a16:creationId xmlns:a16="http://schemas.microsoft.com/office/drawing/2014/main" id="{E6F0D56F-C826-1580-A449-B10177A04B49}"/>
                </a:ext>
              </a:extLst>
            </p:cNvPr>
            <p:cNvSpPr/>
            <p:nvPr/>
          </p:nvSpPr>
          <p:spPr>
            <a:xfrm>
              <a:off x="2623237" y="2431047"/>
              <a:ext cx="355024" cy="332630"/>
            </a:xfrm>
            <a:custGeom>
              <a:avLst/>
              <a:gdLst/>
              <a:ahLst/>
              <a:cxnLst/>
              <a:rect l="l" t="t" r="r" b="b"/>
              <a:pathLst>
                <a:path w="11145" h="10442" extrusionOk="0">
                  <a:moveTo>
                    <a:pt x="8692" y="2608"/>
                  </a:moveTo>
                  <a:cubicBezTo>
                    <a:pt x="8716" y="2608"/>
                    <a:pt x="8751" y="2643"/>
                    <a:pt x="8751" y="2667"/>
                  </a:cubicBezTo>
                  <a:lnTo>
                    <a:pt x="8751" y="3024"/>
                  </a:lnTo>
                  <a:cubicBezTo>
                    <a:pt x="8751" y="3060"/>
                    <a:pt x="8716" y="3084"/>
                    <a:pt x="8692" y="3084"/>
                  </a:cubicBezTo>
                  <a:lnTo>
                    <a:pt x="2453" y="3084"/>
                  </a:lnTo>
                  <a:cubicBezTo>
                    <a:pt x="2441" y="3084"/>
                    <a:pt x="2405" y="3060"/>
                    <a:pt x="2405" y="3024"/>
                  </a:cubicBezTo>
                  <a:lnTo>
                    <a:pt x="2405" y="2667"/>
                  </a:lnTo>
                  <a:cubicBezTo>
                    <a:pt x="2405" y="2643"/>
                    <a:pt x="2441" y="2608"/>
                    <a:pt x="2465" y="2608"/>
                  </a:cubicBezTo>
                  <a:close/>
                  <a:moveTo>
                    <a:pt x="8096" y="3405"/>
                  </a:moveTo>
                  <a:lnTo>
                    <a:pt x="8096" y="3834"/>
                  </a:lnTo>
                  <a:lnTo>
                    <a:pt x="7977" y="3953"/>
                  </a:lnTo>
                  <a:lnTo>
                    <a:pt x="7227" y="3953"/>
                  </a:lnTo>
                  <a:lnTo>
                    <a:pt x="7108" y="3834"/>
                  </a:lnTo>
                  <a:lnTo>
                    <a:pt x="7108" y="3405"/>
                  </a:lnTo>
                  <a:close/>
                  <a:moveTo>
                    <a:pt x="4048" y="3417"/>
                  </a:moveTo>
                  <a:lnTo>
                    <a:pt x="4048" y="3846"/>
                  </a:lnTo>
                  <a:lnTo>
                    <a:pt x="3929" y="3965"/>
                  </a:lnTo>
                  <a:lnTo>
                    <a:pt x="3179" y="3965"/>
                  </a:lnTo>
                  <a:lnTo>
                    <a:pt x="3060" y="3846"/>
                  </a:lnTo>
                  <a:lnTo>
                    <a:pt x="3060" y="3417"/>
                  </a:lnTo>
                  <a:close/>
                  <a:moveTo>
                    <a:pt x="2739" y="3417"/>
                  </a:moveTo>
                  <a:lnTo>
                    <a:pt x="2739" y="3905"/>
                  </a:lnTo>
                  <a:cubicBezTo>
                    <a:pt x="2739" y="3953"/>
                    <a:pt x="2751" y="4001"/>
                    <a:pt x="2774" y="4025"/>
                  </a:cubicBezTo>
                  <a:lnTo>
                    <a:pt x="2941" y="4191"/>
                  </a:lnTo>
                  <a:lnTo>
                    <a:pt x="2941" y="4667"/>
                  </a:lnTo>
                  <a:lnTo>
                    <a:pt x="357" y="4667"/>
                  </a:lnTo>
                  <a:lnTo>
                    <a:pt x="476" y="3453"/>
                  </a:lnTo>
                  <a:cubicBezTo>
                    <a:pt x="476" y="3429"/>
                    <a:pt x="500" y="3417"/>
                    <a:pt x="536" y="3417"/>
                  </a:cubicBezTo>
                  <a:close/>
                  <a:moveTo>
                    <a:pt x="10621" y="3417"/>
                  </a:moveTo>
                  <a:cubicBezTo>
                    <a:pt x="10656" y="3417"/>
                    <a:pt x="10668" y="3429"/>
                    <a:pt x="10680" y="3453"/>
                  </a:cubicBezTo>
                  <a:lnTo>
                    <a:pt x="10799" y="4667"/>
                  </a:lnTo>
                  <a:lnTo>
                    <a:pt x="8204" y="4667"/>
                  </a:lnTo>
                  <a:lnTo>
                    <a:pt x="8204" y="4191"/>
                  </a:lnTo>
                  <a:lnTo>
                    <a:pt x="8382" y="4025"/>
                  </a:lnTo>
                  <a:cubicBezTo>
                    <a:pt x="8406" y="4001"/>
                    <a:pt x="8418" y="3953"/>
                    <a:pt x="8418" y="3905"/>
                  </a:cubicBezTo>
                  <a:lnTo>
                    <a:pt x="8418" y="3417"/>
                  </a:lnTo>
                  <a:close/>
                  <a:moveTo>
                    <a:pt x="3834" y="4298"/>
                  </a:moveTo>
                  <a:lnTo>
                    <a:pt x="3834" y="7644"/>
                  </a:lnTo>
                  <a:lnTo>
                    <a:pt x="3286" y="7644"/>
                  </a:lnTo>
                  <a:lnTo>
                    <a:pt x="3286" y="4298"/>
                  </a:lnTo>
                  <a:close/>
                  <a:moveTo>
                    <a:pt x="7870" y="4298"/>
                  </a:moveTo>
                  <a:lnTo>
                    <a:pt x="7870" y="7644"/>
                  </a:lnTo>
                  <a:lnTo>
                    <a:pt x="7323" y="7644"/>
                  </a:lnTo>
                  <a:lnTo>
                    <a:pt x="7323" y="4298"/>
                  </a:lnTo>
                  <a:close/>
                  <a:moveTo>
                    <a:pt x="5563" y="6230"/>
                  </a:moveTo>
                  <a:cubicBezTo>
                    <a:pt x="5617" y="6230"/>
                    <a:pt x="5674" y="6245"/>
                    <a:pt x="5727" y="6275"/>
                  </a:cubicBezTo>
                  <a:lnTo>
                    <a:pt x="6013" y="6465"/>
                  </a:lnTo>
                  <a:cubicBezTo>
                    <a:pt x="6084" y="6513"/>
                    <a:pt x="6132" y="6596"/>
                    <a:pt x="6132" y="6692"/>
                  </a:cubicBezTo>
                  <a:lnTo>
                    <a:pt x="6132" y="8525"/>
                  </a:lnTo>
                  <a:lnTo>
                    <a:pt x="5013" y="8525"/>
                  </a:lnTo>
                  <a:lnTo>
                    <a:pt x="5013" y="6692"/>
                  </a:lnTo>
                  <a:cubicBezTo>
                    <a:pt x="5013" y="6596"/>
                    <a:pt x="5060" y="6513"/>
                    <a:pt x="5132" y="6465"/>
                  </a:cubicBezTo>
                  <a:lnTo>
                    <a:pt x="5418" y="6275"/>
                  </a:lnTo>
                  <a:cubicBezTo>
                    <a:pt x="5459" y="6245"/>
                    <a:pt x="5510" y="6230"/>
                    <a:pt x="5563" y="6230"/>
                  </a:cubicBezTo>
                  <a:close/>
                  <a:moveTo>
                    <a:pt x="3929" y="7989"/>
                  </a:moveTo>
                  <a:lnTo>
                    <a:pt x="4048" y="8108"/>
                  </a:lnTo>
                  <a:lnTo>
                    <a:pt x="4048" y="8537"/>
                  </a:lnTo>
                  <a:lnTo>
                    <a:pt x="3060" y="8537"/>
                  </a:lnTo>
                  <a:lnTo>
                    <a:pt x="3060" y="8108"/>
                  </a:lnTo>
                  <a:lnTo>
                    <a:pt x="3179" y="7989"/>
                  </a:lnTo>
                  <a:close/>
                  <a:moveTo>
                    <a:pt x="7954" y="7989"/>
                  </a:moveTo>
                  <a:lnTo>
                    <a:pt x="8073" y="8108"/>
                  </a:lnTo>
                  <a:lnTo>
                    <a:pt x="8073" y="8537"/>
                  </a:lnTo>
                  <a:lnTo>
                    <a:pt x="7096" y="8537"/>
                  </a:lnTo>
                  <a:lnTo>
                    <a:pt x="7096" y="8525"/>
                  </a:lnTo>
                  <a:lnTo>
                    <a:pt x="7096" y="8108"/>
                  </a:lnTo>
                  <a:lnTo>
                    <a:pt x="7215" y="7989"/>
                  </a:lnTo>
                  <a:close/>
                  <a:moveTo>
                    <a:pt x="6787" y="3429"/>
                  </a:moveTo>
                  <a:lnTo>
                    <a:pt x="6787" y="3917"/>
                  </a:lnTo>
                  <a:cubicBezTo>
                    <a:pt x="6787" y="3965"/>
                    <a:pt x="6799" y="4013"/>
                    <a:pt x="6834" y="4036"/>
                  </a:cubicBezTo>
                  <a:lnTo>
                    <a:pt x="7013" y="4215"/>
                  </a:lnTo>
                  <a:lnTo>
                    <a:pt x="7013" y="7763"/>
                  </a:lnTo>
                  <a:lnTo>
                    <a:pt x="6834" y="7942"/>
                  </a:lnTo>
                  <a:cubicBezTo>
                    <a:pt x="6799" y="7966"/>
                    <a:pt x="6787" y="8013"/>
                    <a:pt x="6787" y="8061"/>
                  </a:cubicBezTo>
                  <a:lnTo>
                    <a:pt x="6787" y="8549"/>
                  </a:lnTo>
                  <a:lnTo>
                    <a:pt x="6477" y="8525"/>
                  </a:lnTo>
                  <a:lnTo>
                    <a:pt x="6477" y="6692"/>
                  </a:lnTo>
                  <a:cubicBezTo>
                    <a:pt x="6477" y="6501"/>
                    <a:pt x="6370" y="6299"/>
                    <a:pt x="6203" y="6180"/>
                  </a:cubicBezTo>
                  <a:lnTo>
                    <a:pt x="5918" y="5989"/>
                  </a:lnTo>
                  <a:cubicBezTo>
                    <a:pt x="5816" y="5924"/>
                    <a:pt x="5703" y="5891"/>
                    <a:pt x="5589" y="5891"/>
                  </a:cubicBezTo>
                  <a:cubicBezTo>
                    <a:pt x="5474" y="5891"/>
                    <a:pt x="5358" y="5924"/>
                    <a:pt x="5251" y="5989"/>
                  </a:cubicBezTo>
                  <a:lnTo>
                    <a:pt x="4965" y="6180"/>
                  </a:lnTo>
                  <a:cubicBezTo>
                    <a:pt x="4810" y="6299"/>
                    <a:pt x="4703" y="6477"/>
                    <a:pt x="4703" y="6692"/>
                  </a:cubicBezTo>
                  <a:lnTo>
                    <a:pt x="4703" y="8525"/>
                  </a:lnTo>
                  <a:lnTo>
                    <a:pt x="4394" y="8525"/>
                  </a:lnTo>
                  <a:lnTo>
                    <a:pt x="4394" y="8025"/>
                  </a:lnTo>
                  <a:cubicBezTo>
                    <a:pt x="4394" y="7989"/>
                    <a:pt x="4370" y="7942"/>
                    <a:pt x="4346" y="7906"/>
                  </a:cubicBezTo>
                  <a:lnTo>
                    <a:pt x="4167" y="7751"/>
                  </a:lnTo>
                  <a:lnTo>
                    <a:pt x="4167" y="4203"/>
                  </a:lnTo>
                  <a:lnTo>
                    <a:pt x="4346" y="4036"/>
                  </a:lnTo>
                  <a:cubicBezTo>
                    <a:pt x="4370" y="4013"/>
                    <a:pt x="4394" y="3965"/>
                    <a:pt x="4394" y="3917"/>
                  </a:cubicBezTo>
                  <a:lnTo>
                    <a:pt x="4394" y="3429"/>
                  </a:lnTo>
                  <a:close/>
                  <a:moveTo>
                    <a:pt x="8525" y="8847"/>
                  </a:moveTo>
                  <a:lnTo>
                    <a:pt x="8525" y="9311"/>
                  </a:lnTo>
                  <a:lnTo>
                    <a:pt x="2631" y="9311"/>
                  </a:lnTo>
                  <a:lnTo>
                    <a:pt x="2631" y="8847"/>
                  </a:lnTo>
                  <a:close/>
                  <a:moveTo>
                    <a:pt x="1858" y="9632"/>
                  </a:moveTo>
                  <a:lnTo>
                    <a:pt x="1858" y="10097"/>
                  </a:lnTo>
                  <a:lnTo>
                    <a:pt x="607" y="10097"/>
                  </a:lnTo>
                  <a:lnTo>
                    <a:pt x="607" y="9632"/>
                  </a:lnTo>
                  <a:close/>
                  <a:moveTo>
                    <a:pt x="8978" y="9632"/>
                  </a:moveTo>
                  <a:lnTo>
                    <a:pt x="8978" y="10097"/>
                  </a:lnTo>
                  <a:lnTo>
                    <a:pt x="2203" y="10097"/>
                  </a:lnTo>
                  <a:lnTo>
                    <a:pt x="2203" y="9632"/>
                  </a:lnTo>
                  <a:close/>
                  <a:moveTo>
                    <a:pt x="10549" y="9632"/>
                  </a:moveTo>
                  <a:lnTo>
                    <a:pt x="10549" y="10097"/>
                  </a:lnTo>
                  <a:lnTo>
                    <a:pt x="9299" y="10097"/>
                  </a:lnTo>
                  <a:lnTo>
                    <a:pt x="9299" y="9632"/>
                  </a:lnTo>
                  <a:close/>
                  <a:moveTo>
                    <a:pt x="5566" y="0"/>
                  </a:moveTo>
                  <a:cubicBezTo>
                    <a:pt x="5531" y="0"/>
                    <a:pt x="5495" y="12"/>
                    <a:pt x="5465" y="36"/>
                  </a:cubicBezTo>
                  <a:lnTo>
                    <a:pt x="4417" y="857"/>
                  </a:lnTo>
                  <a:cubicBezTo>
                    <a:pt x="4346" y="917"/>
                    <a:pt x="4334" y="1024"/>
                    <a:pt x="4394" y="1096"/>
                  </a:cubicBezTo>
                  <a:cubicBezTo>
                    <a:pt x="4427" y="1136"/>
                    <a:pt x="4473" y="1158"/>
                    <a:pt x="4521" y="1158"/>
                  </a:cubicBezTo>
                  <a:cubicBezTo>
                    <a:pt x="4557" y="1158"/>
                    <a:pt x="4596" y="1145"/>
                    <a:pt x="4632" y="1119"/>
                  </a:cubicBezTo>
                  <a:lnTo>
                    <a:pt x="5560" y="393"/>
                  </a:lnTo>
                  <a:lnTo>
                    <a:pt x="8025" y="2298"/>
                  </a:lnTo>
                  <a:lnTo>
                    <a:pt x="3143" y="2298"/>
                  </a:lnTo>
                  <a:lnTo>
                    <a:pt x="4036" y="1596"/>
                  </a:lnTo>
                  <a:cubicBezTo>
                    <a:pt x="4108" y="1536"/>
                    <a:pt x="4120" y="1441"/>
                    <a:pt x="4060" y="1358"/>
                  </a:cubicBezTo>
                  <a:cubicBezTo>
                    <a:pt x="4026" y="1317"/>
                    <a:pt x="3977" y="1296"/>
                    <a:pt x="3928" y="1296"/>
                  </a:cubicBezTo>
                  <a:cubicBezTo>
                    <a:pt x="3891" y="1296"/>
                    <a:pt x="3853" y="1308"/>
                    <a:pt x="3822" y="1334"/>
                  </a:cubicBezTo>
                  <a:lnTo>
                    <a:pt x="2584" y="2298"/>
                  </a:lnTo>
                  <a:lnTo>
                    <a:pt x="2453" y="2298"/>
                  </a:lnTo>
                  <a:cubicBezTo>
                    <a:pt x="2250" y="2298"/>
                    <a:pt x="2072" y="2477"/>
                    <a:pt x="2072" y="2691"/>
                  </a:cubicBezTo>
                  <a:lnTo>
                    <a:pt x="2072" y="3048"/>
                  </a:lnTo>
                  <a:lnTo>
                    <a:pt x="2072" y="3108"/>
                  </a:lnTo>
                  <a:lnTo>
                    <a:pt x="524" y="3108"/>
                  </a:lnTo>
                  <a:cubicBezTo>
                    <a:pt x="322" y="3108"/>
                    <a:pt x="167" y="3251"/>
                    <a:pt x="131" y="3441"/>
                  </a:cubicBezTo>
                  <a:lnTo>
                    <a:pt x="0" y="4834"/>
                  </a:lnTo>
                  <a:cubicBezTo>
                    <a:pt x="0" y="4870"/>
                    <a:pt x="12" y="4918"/>
                    <a:pt x="48" y="4953"/>
                  </a:cubicBezTo>
                  <a:cubicBezTo>
                    <a:pt x="72" y="4977"/>
                    <a:pt x="119" y="5013"/>
                    <a:pt x="167" y="5013"/>
                  </a:cubicBezTo>
                  <a:lnTo>
                    <a:pt x="262" y="5013"/>
                  </a:lnTo>
                  <a:lnTo>
                    <a:pt x="262" y="5822"/>
                  </a:lnTo>
                  <a:cubicBezTo>
                    <a:pt x="262" y="5918"/>
                    <a:pt x="345" y="5989"/>
                    <a:pt x="429" y="5989"/>
                  </a:cubicBezTo>
                  <a:cubicBezTo>
                    <a:pt x="524" y="5989"/>
                    <a:pt x="596" y="5918"/>
                    <a:pt x="596" y="5822"/>
                  </a:cubicBezTo>
                  <a:lnTo>
                    <a:pt x="596" y="5013"/>
                  </a:lnTo>
                  <a:lnTo>
                    <a:pt x="2965" y="5013"/>
                  </a:lnTo>
                  <a:lnTo>
                    <a:pt x="2965" y="7763"/>
                  </a:lnTo>
                  <a:lnTo>
                    <a:pt x="2798" y="7930"/>
                  </a:lnTo>
                  <a:cubicBezTo>
                    <a:pt x="2762" y="7954"/>
                    <a:pt x="2751" y="8001"/>
                    <a:pt x="2751" y="8049"/>
                  </a:cubicBezTo>
                  <a:lnTo>
                    <a:pt x="2751" y="8537"/>
                  </a:lnTo>
                  <a:lnTo>
                    <a:pt x="2489" y="8537"/>
                  </a:lnTo>
                  <a:cubicBezTo>
                    <a:pt x="2393" y="8537"/>
                    <a:pt x="2322" y="8608"/>
                    <a:pt x="2322" y="8704"/>
                  </a:cubicBezTo>
                  <a:lnTo>
                    <a:pt x="2322" y="9323"/>
                  </a:lnTo>
                  <a:lnTo>
                    <a:pt x="643" y="9323"/>
                  </a:lnTo>
                  <a:lnTo>
                    <a:pt x="643" y="6584"/>
                  </a:lnTo>
                  <a:cubicBezTo>
                    <a:pt x="643" y="6501"/>
                    <a:pt x="560" y="6418"/>
                    <a:pt x="476" y="6418"/>
                  </a:cubicBezTo>
                  <a:cubicBezTo>
                    <a:pt x="381" y="6418"/>
                    <a:pt x="310" y="6501"/>
                    <a:pt x="310" y="6584"/>
                  </a:cubicBezTo>
                  <a:lnTo>
                    <a:pt x="310" y="10275"/>
                  </a:lnTo>
                  <a:cubicBezTo>
                    <a:pt x="310" y="10371"/>
                    <a:pt x="381" y="10442"/>
                    <a:pt x="476" y="10442"/>
                  </a:cubicBezTo>
                  <a:lnTo>
                    <a:pt x="10740" y="10442"/>
                  </a:lnTo>
                  <a:cubicBezTo>
                    <a:pt x="10835" y="10442"/>
                    <a:pt x="10906" y="10371"/>
                    <a:pt x="10906" y="10275"/>
                  </a:cubicBezTo>
                  <a:lnTo>
                    <a:pt x="10906" y="8347"/>
                  </a:lnTo>
                  <a:cubicBezTo>
                    <a:pt x="10906" y="8251"/>
                    <a:pt x="10835" y="8180"/>
                    <a:pt x="10740" y="8180"/>
                  </a:cubicBezTo>
                  <a:cubicBezTo>
                    <a:pt x="10656" y="8180"/>
                    <a:pt x="10585" y="8251"/>
                    <a:pt x="10585" y="8347"/>
                  </a:cubicBezTo>
                  <a:lnTo>
                    <a:pt x="10585" y="9323"/>
                  </a:lnTo>
                  <a:lnTo>
                    <a:pt x="8894" y="9323"/>
                  </a:lnTo>
                  <a:lnTo>
                    <a:pt x="8894" y="8704"/>
                  </a:lnTo>
                  <a:cubicBezTo>
                    <a:pt x="8894" y="8608"/>
                    <a:pt x="8823" y="8537"/>
                    <a:pt x="8739" y="8537"/>
                  </a:cubicBezTo>
                  <a:lnTo>
                    <a:pt x="8466" y="8537"/>
                  </a:lnTo>
                  <a:lnTo>
                    <a:pt x="8466" y="8049"/>
                  </a:lnTo>
                  <a:cubicBezTo>
                    <a:pt x="8466" y="8001"/>
                    <a:pt x="8454" y="7954"/>
                    <a:pt x="8418" y="7930"/>
                  </a:cubicBezTo>
                  <a:lnTo>
                    <a:pt x="8239" y="7763"/>
                  </a:lnTo>
                  <a:lnTo>
                    <a:pt x="8239" y="5013"/>
                  </a:lnTo>
                  <a:lnTo>
                    <a:pt x="10549" y="5013"/>
                  </a:lnTo>
                  <a:lnTo>
                    <a:pt x="10549" y="7585"/>
                  </a:lnTo>
                  <a:cubicBezTo>
                    <a:pt x="10549" y="7668"/>
                    <a:pt x="10621" y="7751"/>
                    <a:pt x="10716" y="7751"/>
                  </a:cubicBezTo>
                  <a:cubicBezTo>
                    <a:pt x="10799" y="7751"/>
                    <a:pt x="10883" y="7668"/>
                    <a:pt x="10883" y="7585"/>
                  </a:cubicBezTo>
                  <a:lnTo>
                    <a:pt x="10883" y="5013"/>
                  </a:lnTo>
                  <a:lnTo>
                    <a:pt x="10978" y="5013"/>
                  </a:lnTo>
                  <a:cubicBezTo>
                    <a:pt x="11025" y="5013"/>
                    <a:pt x="11073" y="4989"/>
                    <a:pt x="11097" y="4953"/>
                  </a:cubicBezTo>
                  <a:cubicBezTo>
                    <a:pt x="11133" y="4906"/>
                    <a:pt x="11144" y="4858"/>
                    <a:pt x="11133" y="4810"/>
                  </a:cubicBezTo>
                  <a:lnTo>
                    <a:pt x="11002" y="3429"/>
                  </a:lnTo>
                  <a:cubicBezTo>
                    <a:pt x="10978" y="3239"/>
                    <a:pt x="10811" y="3084"/>
                    <a:pt x="10609" y="3084"/>
                  </a:cubicBezTo>
                  <a:lnTo>
                    <a:pt x="9061" y="3084"/>
                  </a:lnTo>
                  <a:lnTo>
                    <a:pt x="9061" y="3024"/>
                  </a:lnTo>
                  <a:lnTo>
                    <a:pt x="9061" y="2667"/>
                  </a:lnTo>
                  <a:cubicBezTo>
                    <a:pt x="9061" y="2465"/>
                    <a:pt x="8882" y="2286"/>
                    <a:pt x="8680" y="2286"/>
                  </a:cubicBezTo>
                  <a:lnTo>
                    <a:pt x="8537" y="2286"/>
                  </a:lnTo>
                  <a:lnTo>
                    <a:pt x="5668" y="36"/>
                  </a:lnTo>
                  <a:cubicBezTo>
                    <a:pt x="5638" y="12"/>
                    <a:pt x="5602" y="0"/>
                    <a:pt x="5566" y="0"/>
                  </a:cubicBezTo>
                  <a:close/>
                </a:path>
              </a:pathLst>
            </a:custGeom>
            <a:grpFill/>
            <a:ln>
              <a:solidFill>
                <a:schemeClr val="accent5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0195;p69">
              <a:extLst>
                <a:ext uri="{FF2B5EF4-FFF2-40B4-BE49-F238E27FC236}">
                  <a16:creationId xmlns:a16="http://schemas.microsoft.com/office/drawing/2014/main" id="{1920410D-2783-E179-37DD-72C6142DF1AA}"/>
                </a:ext>
              </a:extLst>
            </p:cNvPr>
            <p:cNvSpPr/>
            <p:nvPr/>
          </p:nvSpPr>
          <p:spPr>
            <a:xfrm>
              <a:off x="2897827" y="2604753"/>
              <a:ext cx="48197" cy="64506"/>
            </a:xfrm>
            <a:custGeom>
              <a:avLst/>
              <a:gdLst/>
              <a:ahLst/>
              <a:cxnLst/>
              <a:rect l="l" t="t" r="r" b="b"/>
              <a:pathLst>
                <a:path w="1513" h="2025" extrusionOk="0">
                  <a:moveTo>
                    <a:pt x="762" y="334"/>
                  </a:moveTo>
                  <a:cubicBezTo>
                    <a:pt x="989" y="334"/>
                    <a:pt x="1191" y="524"/>
                    <a:pt x="1191" y="762"/>
                  </a:cubicBezTo>
                  <a:lnTo>
                    <a:pt x="1191" y="1703"/>
                  </a:lnTo>
                  <a:lnTo>
                    <a:pt x="334" y="1703"/>
                  </a:lnTo>
                  <a:lnTo>
                    <a:pt x="334" y="762"/>
                  </a:lnTo>
                  <a:cubicBezTo>
                    <a:pt x="334" y="524"/>
                    <a:pt x="524" y="334"/>
                    <a:pt x="762" y="334"/>
                  </a:cubicBezTo>
                  <a:close/>
                  <a:moveTo>
                    <a:pt x="750" y="0"/>
                  </a:moveTo>
                  <a:cubicBezTo>
                    <a:pt x="334" y="0"/>
                    <a:pt x="0" y="346"/>
                    <a:pt x="0" y="762"/>
                  </a:cubicBezTo>
                  <a:lnTo>
                    <a:pt x="0" y="1858"/>
                  </a:lnTo>
                  <a:cubicBezTo>
                    <a:pt x="0" y="1953"/>
                    <a:pt x="72" y="2024"/>
                    <a:pt x="155" y="2024"/>
                  </a:cubicBezTo>
                  <a:lnTo>
                    <a:pt x="1346" y="2024"/>
                  </a:lnTo>
                  <a:cubicBezTo>
                    <a:pt x="1441" y="2024"/>
                    <a:pt x="1512" y="1953"/>
                    <a:pt x="1512" y="1858"/>
                  </a:cubicBezTo>
                  <a:lnTo>
                    <a:pt x="1512" y="762"/>
                  </a:lnTo>
                  <a:cubicBezTo>
                    <a:pt x="1512" y="346"/>
                    <a:pt x="1167" y="0"/>
                    <a:pt x="750" y="0"/>
                  </a:cubicBezTo>
                  <a:close/>
                </a:path>
              </a:pathLst>
            </a:custGeom>
            <a:grpFill/>
            <a:ln>
              <a:solidFill>
                <a:schemeClr val="accent5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0196;p69">
              <a:extLst>
                <a:ext uri="{FF2B5EF4-FFF2-40B4-BE49-F238E27FC236}">
                  <a16:creationId xmlns:a16="http://schemas.microsoft.com/office/drawing/2014/main" id="{95C6F143-A849-C87B-E6E3-BEF350A1434E}"/>
                </a:ext>
              </a:extLst>
            </p:cNvPr>
            <p:cNvSpPr/>
            <p:nvPr/>
          </p:nvSpPr>
          <p:spPr>
            <a:xfrm>
              <a:off x="2775695" y="2551650"/>
              <a:ext cx="51223" cy="51223"/>
            </a:xfrm>
            <a:custGeom>
              <a:avLst/>
              <a:gdLst/>
              <a:ahLst/>
              <a:cxnLst/>
              <a:rect l="l" t="t" r="r" b="b"/>
              <a:pathLst>
                <a:path w="1608" h="1608" extrusionOk="0">
                  <a:moveTo>
                    <a:pt x="810" y="310"/>
                  </a:moveTo>
                  <a:cubicBezTo>
                    <a:pt x="1060" y="310"/>
                    <a:pt x="1286" y="524"/>
                    <a:pt x="1286" y="786"/>
                  </a:cubicBezTo>
                  <a:cubicBezTo>
                    <a:pt x="1263" y="1060"/>
                    <a:pt x="1060" y="1262"/>
                    <a:pt x="810" y="1262"/>
                  </a:cubicBezTo>
                  <a:cubicBezTo>
                    <a:pt x="560" y="1262"/>
                    <a:pt x="334" y="1060"/>
                    <a:pt x="334" y="786"/>
                  </a:cubicBezTo>
                  <a:cubicBezTo>
                    <a:pt x="334" y="536"/>
                    <a:pt x="536" y="310"/>
                    <a:pt x="810" y="310"/>
                  </a:cubicBezTo>
                  <a:close/>
                  <a:moveTo>
                    <a:pt x="810" y="0"/>
                  </a:moveTo>
                  <a:cubicBezTo>
                    <a:pt x="358" y="0"/>
                    <a:pt x="1" y="358"/>
                    <a:pt x="1" y="810"/>
                  </a:cubicBezTo>
                  <a:cubicBezTo>
                    <a:pt x="1" y="1251"/>
                    <a:pt x="358" y="1608"/>
                    <a:pt x="810" y="1608"/>
                  </a:cubicBezTo>
                  <a:cubicBezTo>
                    <a:pt x="1251" y="1608"/>
                    <a:pt x="1608" y="1251"/>
                    <a:pt x="1608" y="810"/>
                  </a:cubicBezTo>
                  <a:cubicBezTo>
                    <a:pt x="1596" y="358"/>
                    <a:pt x="1239" y="0"/>
                    <a:pt x="810" y="0"/>
                  </a:cubicBezTo>
                  <a:close/>
                </a:path>
              </a:pathLst>
            </a:custGeom>
            <a:grpFill/>
            <a:ln>
              <a:solidFill>
                <a:schemeClr val="accent5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" name="Podnadpis 17">
            <a:extLst>
              <a:ext uri="{FF2B5EF4-FFF2-40B4-BE49-F238E27FC236}">
                <a16:creationId xmlns:a16="http://schemas.microsoft.com/office/drawing/2014/main" id="{EE4283C7-0FBD-89D1-9664-911BE47D3382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412932" y="1234266"/>
            <a:ext cx="3518987" cy="1138800"/>
          </a:xfrm>
        </p:spPr>
        <p:txBody>
          <a:bodyPr/>
          <a:lstStyle/>
          <a:p>
            <a:r>
              <a:rPr lang="cs-CZ" sz="2000" b="1" dirty="0"/>
              <a:t>ESCOLA BRESSOL PETITS</a:t>
            </a:r>
          </a:p>
          <a:p>
            <a:endParaRPr lang="cs-CZ" sz="2000" b="1"/>
          </a:p>
          <a:p>
            <a:r>
              <a:rPr lang="cs-CZ" sz="2000" dirty="0"/>
              <a:t> - bilingvní školka</a:t>
            </a:r>
          </a:p>
          <a:p>
            <a:r>
              <a:rPr lang="cs-CZ" sz="2000" dirty="0"/>
              <a:t> - děti ve věku 0 až 3</a:t>
            </a:r>
          </a:p>
        </p:txBody>
      </p:sp>
      <p:pic>
        <p:nvPicPr>
          <p:cNvPr id="21" name="Obrázek 20">
            <a:extLst>
              <a:ext uri="{FF2B5EF4-FFF2-40B4-BE49-F238E27FC236}">
                <a16:creationId xmlns:a16="http://schemas.microsoft.com/office/drawing/2014/main" id="{BE2473E9-F14E-1B64-84B3-ED35D88CDE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5095" y="1964867"/>
            <a:ext cx="2065973" cy="2754631"/>
          </a:xfrm>
          <a:prstGeom prst="rect">
            <a:avLst/>
          </a:prstGeom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6740B582-7845-E188-B0F9-ADC33B5724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8371" y="1386665"/>
            <a:ext cx="2065974" cy="275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0075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34"/>
          <p:cNvSpPr/>
          <p:nvPr/>
        </p:nvSpPr>
        <p:spPr>
          <a:xfrm>
            <a:off x="3636250" y="876900"/>
            <a:ext cx="1871400" cy="11067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anjari"/>
              <a:ea typeface="Manjari"/>
              <a:cs typeface="Manjari"/>
              <a:sym typeface="Manjari"/>
            </a:endParaRPr>
          </a:p>
        </p:txBody>
      </p:sp>
      <p:sp>
        <p:nvSpPr>
          <p:cNvPr id="508" name="Google Shape;508;p34"/>
          <p:cNvSpPr txBox="1">
            <a:spLocks noGrp="1"/>
          </p:cNvSpPr>
          <p:nvPr>
            <p:ph type="title"/>
          </p:nvPr>
        </p:nvSpPr>
        <p:spPr>
          <a:xfrm>
            <a:off x="805995" y="2736011"/>
            <a:ext cx="7531910" cy="92533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ORGANIZAČNÍ STRUKTURA FIRMY</a:t>
            </a:r>
            <a:endParaRPr/>
          </a:p>
        </p:txBody>
      </p:sp>
      <p:sp>
        <p:nvSpPr>
          <p:cNvPr id="510" name="Google Shape;510;p34"/>
          <p:cNvSpPr txBox="1">
            <a:spLocks noGrp="1"/>
          </p:cNvSpPr>
          <p:nvPr>
            <p:ph type="title" idx="2"/>
          </p:nvPr>
        </p:nvSpPr>
        <p:spPr>
          <a:xfrm>
            <a:off x="3926800" y="880400"/>
            <a:ext cx="1290300" cy="11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</a:t>
            </a:r>
            <a:r>
              <a:rPr lang="cs-CZ"/>
              <a:t>4</a:t>
            </a:r>
            <a:endParaRPr/>
          </a:p>
        </p:txBody>
      </p:sp>
      <p:grpSp>
        <p:nvGrpSpPr>
          <p:cNvPr id="511" name="Google Shape;511;p34"/>
          <p:cNvGrpSpPr/>
          <p:nvPr/>
        </p:nvGrpSpPr>
        <p:grpSpPr>
          <a:xfrm>
            <a:off x="1453089" y="3524999"/>
            <a:ext cx="6237821" cy="255770"/>
            <a:chOff x="3632850" y="744250"/>
            <a:chExt cx="1871331" cy="95400"/>
          </a:xfrm>
        </p:grpSpPr>
        <p:cxnSp>
          <p:nvCxnSpPr>
            <p:cNvPr id="512" name="Google Shape;512;p34"/>
            <p:cNvCxnSpPr/>
            <p:nvPr/>
          </p:nvCxnSpPr>
          <p:spPr>
            <a:xfrm>
              <a:off x="3706550" y="791950"/>
              <a:ext cx="17097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513" name="Google Shape;513;p34"/>
            <p:cNvSpPr/>
            <p:nvPr/>
          </p:nvSpPr>
          <p:spPr>
            <a:xfrm>
              <a:off x="5408781" y="744250"/>
              <a:ext cx="95400" cy="95400"/>
            </a:xfrm>
            <a:prstGeom prst="diamond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anjari"/>
                <a:ea typeface="Manjari"/>
                <a:cs typeface="Manjari"/>
                <a:sym typeface="Manjari"/>
              </a:endParaRPr>
            </a:p>
          </p:txBody>
        </p:sp>
        <p:sp>
          <p:nvSpPr>
            <p:cNvPr id="514" name="Google Shape;514;p34"/>
            <p:cNvSpPr/>
            <p:nvPr/>
          </p:nvSpPr>
          <p:spPr>
            <a:xfrm>
              <a:off x="3632850" y="744250"/>
              <a:ext cx="95400" cy="95400"/>
            </a:xfrm>
            <a:prstGeom prst="diamond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anjari"/>
                <a:ea typeface="Manjari"/>
                <a:cs typeface="Manjari"/>
                <a:sym typeface="Manjari"/>
              </a:endParaRPr>
            </a:p>
          </p:txBody>
        </p:sp>
      </p:grpSp>
      <p:grpSp>
        <p:nvGrpSpPr>
          <p:cNvPr id="2" name="Google Shape;12792;p74">
            <a:extLst>
              <a:ext uri="{FF2B5EF4-FFF2-40B4-BE49-F238E27FC236}">
                <a16:creationId xmlns:a16="http://schemas.microsoft.com/office/drawing/2014/main" id="{545D7EB3-C575-90B7-E91F-0D2C365DA196}"/>
              </a:ext>
            </a:extLst>
          </p:cNvPr>
          <p:cNvGrpSpPr/>
          <p:nvPr/>
        </p:nvGrpSpPr>
        <p:grpSpPr>
          <a:xfrm>
            <a:off x="482448" y="2887080"/>
            <a:ext cx="647094" cy="500363"/>
            <a:chOff x="1781317" y="3391400"/>
            <a:chExt cx="367255" cy="282364"/>
          </a:xfrm>
          <a:solidFill>
            <a:schemeClr val="accent5"/>
          </a:solidFill>
        </p:grpSpPr>
        <p:sp>
          <p:nvSpPr>
            <p:cNvPr id="3" name="Google Shape;12793;p74">
              <a:extLst>
                <a:ext uri="{FF2B5EF4-FFF2-40B4-BE49-F238E27FC236}">
                  <a16:creationId xmlns:a16="http://schemas.microsoft.com/office/drawing/2014/main" id="{2A4ED882-BD07-EB68-D4D4-3EA90E06AEC9}"/>
                </a:ext>
              </a:extLst>
            </p:cNvPr>
            <p:cNvSpPr/>
            <p:nvPr/>
          </p:nvSpPr>
          <p:spPr>
            <a:xfrm>
              <a:off x="1901061" y="3639610"/>
              <a:ext cx="11013" cy="33772"/>
            </a:xfrm>
            <a:custGeom>
              <a:avLst/>
              <a:gdLst/>
              <a:ahLst/>
              <a:cxnLst/>
              <a:rect l="l" t="t" r="r" b="b"/>
              <a:pathLst>
                <a:path w="346" h="1061" extrusionOk="0">
                  <a:moveTo>
                    <a:pt x="167" y="1"/>
                  </a:moveTo>
                  <a:cubicBezTo>
                    <a:pt x="72" y="1"/>
                    <a:pt x="1" y="72"/>
                    <a:pt x="1" y="167"/>
                  </a:cubicBezTo>
                  <a:lnTo>
                    <a:pt x="1" y="894"/>
                  </a:lnTo>
                  <a:cubicBezTo>
                    <a:pt x="1" y="977"/>
                    <a:pt x="72" y="1060"/>
                    <a:pt x="167" y="1060"/>
                  </a:cubicBezTo>
                  <a:cubicBezTo>
                    <a:pt x="251" y="1060"/>
                    <a:pt x="334" y="977"/>
                    <a:pt x="334" y="894"/>
                  </a:cubicBezTo>
                  <a:lnTo>
                    <a:pt x="334" y="167"/>
                  </a:lnTo>
                  <a:cubicBezTo>
                    <a:pt x="346" y="72"/>
                    <a:pt x="274" y="1"/>
                    <a:pt x="167" y="1"/>
                  </a:cubicBezTo>
                  <a:close/>
                </a:path>
              </a:pathLst>
            </a:custGeom>
            <a:grpFill/>
            <a:ln>
              <a:solidFill>
                <a:schemeClr val="accent5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" name="Google Shape;12794;p74">
              <a:extLst>
                <a:ext uri="{FF2B5EF4-FFF2-40B4-BE49-F238E27FC236}">
                  <a16:creationId xmlns:a16="http://schemas.microsoft.com/office/drawing/2014/main" id="{CDB85D6E-26DB-7BEF-A1C3-C99B8AE4D473}"/>
                </a:ext>
              </a:extLst>
            </p:cNvPr>
            <p:cNvSpPr/>
            <p:nvPr/>
          </p:nvSpPr>
          <p:spPr>
            <a:xfrm>
              <a:off x="2016668" y="3639610"/>
              <a:ext cx="10631" cy="33772"/>
            </a:xfrm>
            <a:custGeom>
              <a:avLst/>
              <a:gdLst/>
              <a:ahLst/>
              <a:cxnLst/>
              <a:rect l="l" t="t" r="r" b="b"/>
              <a:pathLst>
                <a:path w="334" h="1061" extrusionOk="0">
                  <a:moveTo>
                    <a:pt x="167" y="1"/>
                  </a:moveTo>
                  <a:cubicBezTo>
                    <a:pt x="71" y="1"/>
                    <a:pt x="0" y="72"/>
                    <a:pt x="0" y="167"/>
                  </a:cubicBezTo>
                  <a:lnTo>
                    <a:pt x="0" y="894"/>
                  </a:lnTo>
                  <a:cubicBezTo>
                    <a:pt x="0" y="977"/>
                    <a:pt x="71" y="1060"/>
                    <a:pt x="167" y="1060"/>
                  </a:cubicBezTo>
                  <a:cubicBezTo>
                    <a:pt x="250" y="1060"/>
                    <a:pt x="333" y="977"/>
                    <a:pt x="333" y="894"/>
                  </a:cubicBezTo>
                  <a:lnTo>
                    <a:pt x="333" y="167"/>
                  </a:lnTo>
                  <a:cubicBezTo>
                    <a:pt x="333" y="72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solidFill>
                <a:schemeClr val="accent5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" name="Google Shape;12795;p74">
              <a:extLst>
                <a:ext uri="{FF2B5EF4-FFF2-40B4-BE49-F238E27FC236}">
                  <a16:creationId xmlns:a16="http://schemas.microsoft.com/office/drawing/2014/main" id="{3F7F7F22-116F-D0AC-EF2D-1BC7BD7D5B09}"/>
                </a:ext>
              </a:extLst>
            </p:cNvPr>
            <p:cNvSpPr/>
            <p:nvPr/>
          </p:nvSpPr>
          <p:spPr>
            <a:xfrm>
              <a:off x="1820340" y="3518720"/>
              <a:ext cx="46281" cy="16329"/>
            </a:xfrm>
            <a:custGeom>
              <a:avLst/>
              <a:gdLst/>
              <a:ahLst/>
              <a:cxnLst/>
              <a:rect l="l" t="t" r="r" b="b"/>
              <a:pathLst>
                <a:path w="1454" h="513" extrusionOk="0">
                  <a:moveTo>
                    <a:pt x="167" y="1"/>
                  </a:moveTo>
                  <a:cubicBezTo>
                    <a:pt x="84" y="1"/>
                    <a:pt x="1" y="72"/>
                    <a:pt x="1" y="167"/>
                  </a:cubicBezTo>
                  <a:cubicBezTo>
                    <a:pt x="1" y="251"/>
                    <a:pt x="84" y="334"/>
                    <a:pt x="167" y="334"/>
                  </a:cubicBezTo>
                  <a:cubicBezTo>
                    <a:pt x="370" y="334"/>
                    <a:pt x="917" y="358"/>
                    <a:pt x="1179" y="489"/>
                  </a:cubicBezTo>
                  <a:cubicBezTo>
                    <a:pt x="1215" y="513"/>
                    <a:pt x="1227" y="513"/>
                    <a:pt x="1263" y="513"/>
                  </a:cubicBezTo>
                  <a:cubicBezTo>
                    <a:pt x="1310" y="513"/>
                    <a:pt x="1382" y="477"/>
                    <a:pt x="1406" y="417"/>
                  </a:cubicBezTo>
                  <a:cubicBezTo>
                    <a:pt x="1453" y="346"/>
                    <a:pt x="1417" y="239"/>
                    <a:pt x="1334" y="191"/>
                  </a:cubicBezTo>
                  <a:cubicBezTo>
                    <a:pt x="941" y="1"/>
                    <a:pt x="203" y="1"/>
                    <a:pt x="167" y="1"/>
                  </a:cubicBezTo>
                  <a:close/>
                </a:path>
              </a:pathLst>
            </a:custGeom>
            <a:grpFill/>
            <a:ln>
              <a:solidFill>
                <a:schemeClr val="accent5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" name="Google Shape;12796;p74">
              <a:extLst>
                <a:ext uri="{FF2B5EF4-FFF2-40B4-BE49-F238E27FC236}">
                  <a16:creationId xmlns:a16="http://schemas.microsoft.com/office/drawing/2014/main" id="{FF17B3F5-48E0-B814-BC97-D84F4A601B68}"/>
                </a:ext>
              </a:extLst>
            </p:cNvPr>
            <p:cNvSpPr/>
            <p:nvPr/>
          </p:nvSpPr>
          <p:spPr>
            <a:xfrm>
              <a:off x="1802898" y="3628247"/>
              <a:ext cx="11045" cy="45135"/>
            </a:xfrm>
            <a:custGeom>
              <a:avLst/>
              <a:gdLst/>
              <a:ahLst/>
              <a:cxnLst/>
              <a:rect l="l" t="t" r="r" b="b"/>
              <a:pathLst>
                <a:path w="347" h="1418" extrusionOk="0">
                  <a:moveTo>
                    <a:pt x="168" y="1"/>
                  </a:moveTo>
                  <a:cubicBezTo>
                    <a:pt x="72" y="1"/>
                    <a:pt x="1" y="72"/>
                    <a:pt x="1" y="167"/>
                  </a:cubicBezTo>
                  <a:lnTo>
                    <a:pt x="1" y="1251"/>
                  </a:lnTo>
                  <a:cubicBezTo>
                    <a:pt x="1" y="1334"/>
                    <a:pt x="72" y="1417"/>
                    <a:pt x="168" y="1417"/>
                  </a:cubicBezTo>
                  <a:cubicBezTo>
                    <a:pt x="263" y="1417"/>
                    <a:pt x="334" y="1334"/>
                    <a:pt x="334" y="1251"/>
                  </a:cubicBezTo>
                  <a:lnTo>
                    <a:pt x="334" y="167"/>
                  </a:lnTo>
                  <a:cubicBezTo>
                    <a:pt x="346" y="72"/>
                    <a:pt x="275" y="1"/>
                    <a:pt x="168" y="1"/>
                  </a:cubicBezTo>
                  <a:close/>
                </a:path>
              </a:pathLst>
            </a:custGeom>
            <a:grpFill/>
            <a:ln>
              <a:solidFill>
                <a:schemeClr val="accent5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" name="Google Shape;12797;p74">
              <a:extLst>
                <a:ext uri="{FF2B5EF4-FFF2-40B4-BE49-F238E27FC236}">
                  <a16:creationId xmlns:a16="http://schemas.microsoft.com/office/drawing/2014/main" id="{C640AA34-B406-EA14-DB83-CAA97643C532}"/>
                </a:ext>
              </a:extLst>
            </p:cNvPr>
            <p:cNvSpPr/>
            <p:nvPr/>
          </p:nvSpPr>
          <p:spPr>
            <a:xfrm>
              <a:off x="1781317" y="3391400"/>
              <a:ext cx="367255" cy="282364"/>
            </a:xfrm>
            <a:custGeom>
              <a:avLst/>
              <a:gdLst/>
              <a:ahLst/>
              <a:cxnLst/>
              <a:rect l="l" t="t" r="r" b="b"/>
              <a:pathLst>
                <a:path w="11538" h="8871" extrusionOk="0">
                  <a:moveTo>
                    <a:pt x="9728" y="2703"/>
                  </a:moveTo>
                  <a:cubicBezTo>
                    <a:pt x="10049" y="2703"/>
                    <a:pt x="10287" y="2917"/>
                    <a:pt x="10287" y="3167"/>
                  </a:cubicBezTo>
                  <a:lnTo>
                    <a:pt x="10287" y="3203"/>
                  </a:lnTo>
                  <a:cubicBezTo>
                    <a:pt x="10121" y="3120"/>
                    <a:pt x="9930" y="3096"/>
                    <a:pt x="9728" y="3096"/>
                  </a:cubicBezTo>
                  <a:cubicBezTo>
                    <a:pt x="9537" y="3096"/>
                    <a:pt x="9347" y="3143"/>
                    <a:pt x="9180" y="3203"/>
                  </a:cubicBezTo>
                  <a:lnTo>
                    <a:pt x="9180" y="3167"/>
                  </a:lnTo>
                  <a:cubicBezTo>
                    <a:pt x="9180" y="2917"/>
                    <a:pt x="9430" y="2703"/>
                    <a:pt x="9728" y="2703"/>
                  </a:cubicBezTo>
                  <a:close/>
                  <a:moveTo>
                    <a:pt x="9728" y="3405"/>
                  </a:moveTo>
                  <a:cubicBezTo>
                    <a:pt x="10347" y="3405"/>
                    <a:pt x="10835" y="3893"/>
                    <a:pt x="10835" y="4513"/>
                  </a:cubicBezTo>
                  <a:cubicBezTo>
                    <a:pt x="10835" y="4632"/>
                    <a:pt x="10811" y="4751"/>
                    <a:pt x="10775" y="4846"/>
                  </a:cubicBezTo>
                  <a:cubicBezTo>
                    <a:pt x="10299" y="4358"/>
                    <a:pt x="9454" y="4167"/>
                    <a:pt x="9406" y="4167"/>
                  </a:cubicBezTo>
                  <a:cubicBezTo>
                    <a:pt x="9392" y="4160"/>
                    <a:pt x="9377" y="4157"/>
                    <a:pt x="9362" y="4157"/>
                  </a:cubicBezTo>
                  <a:cubicBezTo>
                    <a:pt x="9325" y="4157"/>
                    <a:pt x="9285" y="4174"/>
                    <a:pt x="9251" y="4191"/>
                  </a:cubicBezTo>
                  <a:cubicBezTo>
                    <a:pt x="9216" y="4227"/>
                    <a:pt x="9192" y="4274"/>
                    <a:pt x="9192" y="4334"/>
                  </a:cubicBezTo>
                  <a:cubicBezTo>
                    <a:pt x="9192" y="4334"/>
                    <a:pt x="9180" y="4441"/>
                    <a:pt x="9061" y="4572"/>
                  </a:cubicBezTo>
                  <a:cubicBezTo>
                    <a:pt x="9001" y="4632"/>
                    <a:pt x="9001" y="4751"/>
                    <a:pt x="9061" y="4810"/>
                  </a:cubicBezTo>
                  <a:cubicBezTo>
                    <a:pt x="9091" y="4840"/>
                    <a:pt x="9135" y="4855"/>
                    <a:pt x="9180" y="4855"/>
                  </a:cubicBezTo>
                  <a:cubicBezTo>
                    <a:pt x="9225" y="4855"/>
                    <a:pt x="9269" y="4840"/>
                    <a:pt x="9299" y="4810"/>
                  </a:cubicBezTo>
                  <a:cubicBezTo>
                    <a:pt x="9394" y="4715"/>
                    <a:pt x="9454" y="4608"/>
                    <a:pt x="9478" y="4536"/>
                  </a:cubicBezTo>
                  <a:cubicBezTo>
                    <a:pt x="9763" y="4632"/>
                    <a:pt x="10359" y="4834"/>
                    <a:pt x="10621" y="5203"/>
                  </a:cubicBezTo>
                  <a:cubicBezTo>
                    <a:pt x="10561" y="5668"/>
                    <a:pt x="10192" y="5977"/>
                    <a:pt x="9728" y="5977"/>
                  </a:cubicBezTo>
                  <a:cubicBezTo>
                    <a:pt x="9251" y="5977"/>
                    <a:pt x="8870" y="5620"/>
                    <a:pt x="8823" y="5167"/>
                  </a:cubicBezTo>
                  <a:cubicBezTo>
                    <a:pt x="8823" y="5132"/>
                    <a:pt x="8811" y="5120"/>
                    <a:pt x="8799" y="5084"/>
                  </a:cubicBezTo>
                  <a:cubicBezTo>
                    <a:pt x="8692" y="4906"/>
                    <a:pt x="8632" y="4715"/>
                    <a:pt x="8632" y="4513"/>
                  </a:cubicBezTo>
                  <a:cubicBezTo>
                    <a:pt x="8632" y="3893"/>
                    <a:pt x="9120" y="3405"/>
                    <a:pt x="9728" y="3405"/>
                  </a:cubicBezTo>
                  <a:close/>
                  <a:moveTo>
                    <a:pt x="3048" y="3405"/>
                  </a:moveTo>
                  <a:lnTo>
                    <a:pt x="3048" y="4108"/>
                  </a:lnTo>
                  <a:cubicBezTo>
                    <a:pt x="3048" y="4227"/>
                    <a:pt x="3024" y="4334"/>
                    <a:pt x="2977" y="4429"/>
                  </a:cubicBezTo>
                  <a:lnTo>
                    <a:pt x="2882" y="4608"/>
                  </a:lnTo>
                  <a:cubicBezTo>
                    <a:pt x="2870" y="4644"/>
                    <a:pt x="2870" y="4655"/>
                    <a:pt x="2870" y="4691"/>
                  </a:cubicBezTo>
                  <a:lnTo>
                    <a:pt x="2870" y="5048"/>
                  </a:lnTo>
                  <a:cubicBezTo>
                    <a:pt x="2870" y="5298"/>
                    <a:pt x="2763" y="5537"/>
                    <a:pt x="2584" y="5703"/>
                  </a:cubicBezTo>
                  <a:cubicBezTo>
                    <a:pt x="2413" y="5885"/>
                    <a:pt x="2203" y="5981"/>
                    <a:pt x="1989" y="5981"/>
                  </a:cubicBezTo>
                  <a:cubicBezTo>
                    <a:pt x="1965" y="5981"/>
                    <a:pt x="1941" y="5979"/>
                    <a:pt x="1917" y="5977"/>
                  </a:cubicBezTo>
                  <a:cubicBezTo>
                    <a:pt x="1429" y="5965"/>
                    <a:pt x="1024" y="5537"/>
                    <a:pt x="1024" y="5013"/>
                  </a:cubicBezTo>
                  <a:lnTo>
                    <a:pt x="1024" y="4703"/>
                  </a:lnTo>
                  <a:cubicBezTo>
                    <a:pt x="1024" y="4667"/>
                    <a:pt x="1024" y="4644"/>
                    <a:pt x="1012" y="4632"/>
                  </a:cubicBezTo>
                  <a:lnTo>
                    <a:pt x="905" y="4417"/>
                  </a:lnTo>
                  <a:cubicBezTo>
                    <a:pt x="858" y="4346"/>
                    <a:pt x="846" y="4251"/>
                    <a:pt x="846" y="4167"/>
                  </a:cubicBezTo>
                  <a:lnTo>
                    <a:pt x="846" y="4144"/>
                  </a:lnTo>
                  <a:cubicBezTo>
                    <a:pt x="846" y="3751"/>
                    <a:pt x="1179" y="3405"/>
                    <a:pt x="1596" y="3405"/>
                  </a:cubicBezTo>
                  <a:close/>
                  <a:moveTo>
                    <a:pt x="5763" y="322"/>
                  </a:moveTo>
                  <a:cubicBezTo>
                    <a:pt x="6358" y="322"/>
                    <a:pt x="6870" y="536"/>
                    <a:pt x="7263" y="905"/>
                  </a:cubicBezTo>
                  <a:cubicBezTo>
                    <a:pt x="7668" y="1298"/>
                    <a:pt x="7882" y="1858"/>
                    <a:pt x="7942" y="2524"/>
                  </a:cubicBezTo>
                  <a:cubicBezTo>
                    <a:pt x="8085" y="4346"/>
                    <a:pt x="8227" y="5346"/>
                    <a:pt x="8287" y="5703"/>
                  </a:cubicBezTo>
                  <a:lnTo>
                    <a:pt x="8287" y="5715"/>
                  </a:lnTo>
                  <a:cubicBezTo>
                    <a:pt x="8108" y="5834"/>
                    <a:pt x="7763" y="6025"/>
                    <a:pt x="7215" y="6179"/>
                  </a:cubicBezTo>
                  <a:lnTo>
                    <a:pt x="6930" y="6060"/>
                  </a:lnTo>
                  <a:cubicBezTo>
                    <a:pt x="6858" y="6025"/>
                    <a:pt x="6811" y="5953"/>
                    <a:pt x="6811" y="5882"/>
                  </a:cubicBezTo>
                  <a:lnTo>
                    <a:pt x="6811" y="5298"/>
                  </a:lnTo>
                  <a:cubicBezTo>
                    <a:pt x="7370" y="4941"/>
                    <a:pt x="7727" y="4334"/>
                    <a:pt x="7727" y="3632"/>
                  </a:cubicBezTo>
                  <a:lnTo>
                    <a:pt x="7727" y="3322"/>
                  </a:lnTo>
                  <a:cubicBezTo>
                    <a:pt x="7727" y="3108"/>
                    <a:pt x="7632" y="2917"/>
                    <a:pt x="7489" y="2786"/>
                  </a:cubicBezTo>
                  <a:cubicBezTo>
                    <a:pt x="7144" y="2489"/>
                    <a:pt x="6370" y="1965"/>
                    <a:pt x="5025" y="1834"/>
                  </a:cubicBezTo>
                  <a:cubicBezTo>
                    <a:pt x="5015" y="1831"/>
                    <a:pt x="5005" y="1830"/>
                    <a:pt x="4995" y="1830"/>
                  </a:cubicBezTo>
                  <a:cubicBezTo>
                    <a:pt x="4920" y="1830"/>
                    <a:pt x="4846" y="1903"/>
                    <a:pt x="4846" y="1977"/>
                  </a:cubicBezTo>
                  <a:cubicBezTo>
                    <a:pt x="4834" y="2072"/>
                    <a:pt x="4906" y="2155"/>
                    <a:pt x="5001" y="2155"/>
                  </a:cubicBezTo>
                  <a:cubicBezTo>
                    <a:pt x="6251" y="2274"/>
                    <a:pt x="6954" y="2750"/>
                    <a:pt x="7263" y="3024"/>
                  </a:cubicBezTo>
                  <a:cubicBezTo>
                    <a:pt x="7335" y="3096"/>
                    <a:pt x="7382" y="3179"/>
                    <a:pt x="7382" y="3298"/>
                  </a:cubicBezTo>
                  <a:lnTo>
                    <a:pt x="7382" y="3620"/>
                  </a:lnTo>
                  <a:cubicBezTo>
                    <a:pt x="7382" y="4525"/>
                    <a:pt x="6632" y="5251"/>
                    <a:pt x="5739" y="5251"/>
                  </a:cubicBezTo>
                  <a:cubicBezTo>
                    <a:pt x="4846" y="5251"/>
                    <a:pt x="4108" y="4513"/>
                    <a:pt x="4108" y="3620"/>
                  </a:cubicBezTo>
                  <a:lnTo>
                    <a:pt x="4108" y="3465"/>
                  </a:lnTo>
                  <a:cubicBezTo>
                    <a:pt x="4108" y="3405"/>
                    <a:pt x="4132" y="3346"/>
                    <a:pt x="4191" y="3298"/>
                  </a:cubicBezTo>
                  <a:cubicBezTo>
                    <a:pt x="4406" y="3179"/>
                    <a:pt x="4691" y="2965"/>
                    <a:pt x="4822" y="2572"/>
                  </a:cubicBezTo>
                  <a:cubicBezTo>
                    <a:pt x="4846" y="2489"/>
                    <a:pt x="4810" y="2393"/>
                    <a:pt x="4715" y="2369"/>
                  </a:cubicBezTo>
                  <a:cubicBezTo>
                    <a:pt x="4696" y="2361"/>
                    <a:pt x="4676" y="2357"/>
                    <a:pt x="4657" y="2357"/>
                  </a:cubicBezTo>
                  <a:cubicBezTo>
                    <a:pt x="4592" y="2357"/>
                    <a:pt x="4531" y="2401"/>
                    <a:pt x="4513" y="2465"/>
                  </a:cubicBezTo>
                  <a:cubicBezTo>
                    <a:pt x="4417" y="2750"/>
                    <a:pt x="4191" y="2917"/>
                    <a:pt x="4048" y="3024"/>
                  </a:cubicBezTo>
                  <a:cubicBezTo>
                    <a:pt x="3882" y="3108"/>
                    <a:pt x="3775" y="3286"/>
                    <a:pt x="3775" y="3465"/>
                  </a:cubicBezTo>
                  <a:lnTo>
                    <a:pt x="3775" y="3620"/>
                  </a:lnTo>
                  <a:cubicBezTo>
                    <a:pt x="3775" y="4310"/>
                    <a:pt x="4132" y="4929"/>
                    <a:pt x="4691" y="5287"/>
                  </a:cubicBezTo>
                  <a:lnTo>
                    <a:pt x="4691" y="5858"/>
                  </a:lnTo>
                  <a:cubicBezTo>
                    <a:pt x="4691" y="5941"/>
                    <a:pt x="4644" y="6013"/>
                    <a:pt x="4572" y="6037"/>
                  </a:cubicBezTo>
                  <a:lnTo>
                    <a:pt x="4287" y="6156"/>
                  </a:lnTo>
                  <a:cubicBezTo>
                    <a:pt x="3739" y="6013"/>
                    <a:pt x="3394" y="5822"/>
                    <a:pt x="3227" y="5715"/>
                  </a:cubicBezTo>
                  <a:lnTo>
                    <a:pt x="3227" y="5703"/>
                  </a:lnTo>
                  <a:cubicBezTo>
                    <a:pt x="3286" y="5346"/>
                    <a:pt x="3441" y="4346"/>
                    <a:pt x="3572" y="2524"/>
                  </a:cubicBezTo>
                  <a:cubicBezTo>
                    <a:pt x="3620" y="1858"/>
                    <a:pt x="3858" y="1310"/>
                    <a:pt x="4251" y="905"/>
                  </a:cubicBezTo>
                  <a:cubicBezTo>
                    <a:pt x="4644" y="524"/>
                    <a:pt x="5168" y="322"/>
                    <a:pt x="5763" y="322"/>
                  </a:cubicBezTo>
                  <a:close/>
                  <a:moveTo>
                    <a:pt x="2917" y="5870"/>
                  </a:moveTo>
                  <a:cubicBezTo>
                    <a:pt x="2941" y="5929"/>
                    <a:pt x="2989" y="5977"/>
                    <a:pt x="3036" y="6013"/>
                  </a:cubicBezTo>
                  <a:cubicBezTo>
                    <a:pt x="3167" y="6096"/>
                    <a:pt x="3417" y="6251"/>
                    <a:pt x="3810" y="6382"/>
                  </a:cubicBezTo>
                  <a:lnTo>
                    <a:pt x="3334" y="6596"/>
                  </a:lnTo>
                  <a:lnTo>
                    <a:pt x="2798" y="6441"/>
                  </a:lnTo>
                  <a:cubicBezTo>
                    <a:pt x="2667" y="6394"/>
                    <a:pt x="2667" y="6382"/>
                    <a:pt x="2667" y="6358"/>
                  </a:cubicBezTo>
                  <a:lnTo>
                    <a:pt x="2667" y="6120"/>
                  </a:lnTo>
                  <a:cubicBezTo>
                    <a:pt x="2727" y="6072"/>
                    <a:pt x="2763" y="6025"/>
                    <a:pt x="2822" y="5977"/>
                  </a:cubicBezTo>
                  <a:cubicBezTo>
                    <a:pt x="2858" y="5953"/>
                    <a:pt x="2882" y="5906"/>
                    <a:pt x="2917" y="5870"/>
                  </a:cubicBezTo>
                  <a:close/>
                  <a:moveTo>
                    <a:pt x="8620" y="5620"/>
                  </a:moveTo>
                  <a:cubicBezTo>
                    <a:pt x="8704" y="5822"/>
                    <a:pt x="8859" y="5977"/>
                    <a:pt x="9037" y="6096"/>
                  </a:cubicBezTo>
                  <a:lnTo>
                    <a:pt x="9037" y="6453"/>
                  </a:lnTo>
                  <a:lnTo>
                    <a:pt x="9013" y="6453"/>
                  </a:lnTo>
                  <a:lnTo>
                    <a:pt x="8478" y="6739"/>
                  </a:lnTo>
                  <a:cubicBezTo>
                    <a:pt x="8478" y="6739"/>
                    <a:pt x="8466" y="6739"/>
                    <a:pt x="8466" y="6727"/>
                  </a:cubicBezTo>
                  <a:lnTo>
                    <a:pt x="7692" y="6382"/>
                  </a:lnTo>
                  <a:cubicBezTo>
                    <a:pt x="8061" y="6251"/>
                    <a:pt x="8335" y="6096"/>
                    <a:pt x="8466" y="6013"/>
                  </a:cubicBezTo>
                  <a:cubicBezTo>
                    <a:pt x="8585" y="5941"/>
                    <a:pt x="8644" y="5798"/>
                    <a:pt x="8620" y="5656"/>
                  </a:cubicBezTo>
                  <a:lnTo>
                    <a:pt x="8620" y="5620"/>
                  </a:lnTo>
                  <a:close/>
                  <a:moveTo>
                    <a:pt x="2322" y="6263"/>
                  </a:moveTo>
                  <a:lnTo>
                    <a:pt x="2322" y="6334"/>
                  </a:lnTo>
                  <a:cubicBezTo>
                    <a:pt x="2322" y="6370"/>
                    <a:pt x="2322" y="6418"/>
                    <a:pt x="2334" y="6441"/>
                  </a:cubicBezTo>
                  <a:lnTo>
                    <a:pt x="1929" y="6834"/>
                  </a:lnTo>
                  <a:lnTo>
                    <a:pt x="1548" y="6441"/>
                  </a:lnTo>
                  <a:cubicBezTo>
                    <a:pt x="1560" y="6418"/>
                    <a:pt x="1560" y="6382"/>
                    <a:pt x="1560" y="6334"/>
                  </a:cubicBezTo>
                  <a:lnTo>
                    <a:pt x="1560" y="6263"/>
                  </a:lnTo>
                  <a:cubicBezTo>
                    <a:pt x="1667" y="6299"/>
                    <a:pt x="1786" y="6322"/>
                    <a:pt x="1905" y="6322"/>
                  </a:cubicBezTo>
                  <a:lnTo>
                    <a:pt x="1953" y="6322"/>
                  </a:lnTo>
                  <a:cubicBezTo>
                    <a:pt x="2084" y="6322"/>
                    <a:pt x="2203" y="6310"/>
                    <a:pt x="2322" y="6263"/>
                  </a:cubicBezTo>
                  <a:close/>
                  <a:moveTo>
                    <a:pt x="10109" y="6275"/>
                  </a:moveTo>
                  <a:lnTo>
                    <a:pt x="10109" y="6453"/>
                  </a:lnTo>
                  <a:cubicBezTo>
                    <a:pt x="10109" y="6513"/>
                    <a:pt x="10121" y="6572"/>
                    <a:pt x="10144" y="6620"/>
                  </a:cubicBezTo>
                  <a:lnTo>
                    <a:pt x="10002" y="6775"/>
                  </a:lnTo>
                  <a:cubicBezTo>
                    <a:pt x="9924" y="6840"/>
                    <a:pt x="9832" y="6873"/>
                    <a:pt x="9740" y="6873"/>
                  </a:cubicBezTo>
                  <a:cubicBezTo>
                    <a:pt x="9647" y="6873"/>
                    <a:pt x="9555" y="6840"/>
                    <a:pt x="9478" y="6775"/>
                  </a:cubicBezTo>
                  <a:lnTo>
                    <a:pt x="9311" y="6620"/>
                  </a:lnTo>
                  <a:cubicBezTo>
                    <a:pt x="9347" y="6572"/>
                    <a:pt x="9359" y="6513"/>
                    <a:pt x="9359" y="6453"/>
                  </a:cubicBezTo>
                  <a:lnTo>
                    <a:pt x="9359" y="6275"/>
                  </a:lnTo>
                  <a:cubicBezTo>
                    <a:pt x="9478" y="6310"/>
                    <a:pt x="9597" y="6334"/>
                    <a:pt x="9728" y="6334"/>
                  </a:cubicBezTo>
                  <a:cubicBezTo>
                    <a:pt x="9859" y="6334"/>
                    <a:pt x="9978" y="6322"/>
                    <a:pt x="10109" y="6275"/>
                  </a:cubicBezTo>
                  <a:close/>
                  <a:moveTo>
                    <a:pt x="6501" y="5477"/>
                  </a:moveTo>
                  <a:lnTo>
                    <a:pt x="6501" y="5882"/>
                  </a:lnTo>
                  <a:cubicBezTo>
                    <a:pt x="6501" y="6084"/>
                    <a:pt x="6620" y="6275"/>
                    <a:pt x="6811" y="6370"/>
                  </a:cubicBezTo>
                  <a:lnTo>
                    <a:pt x="7073" y="6477"/>
                  </a:lnTo>
                  <a:cubicBezTo>
                    <a:pt x="6799" y="6953"/>
                    <a:pt x="6299" y="7263"/>
                    <a:pt x="5739" y="7263"/>
                  </a:cubicBezTo>
                  <a:cubicBezTo>
                    <a:pt x="5191" y="7263"/>
                    <a:pt x="4691" y="6953"/>
                    <a:pt x="4453" y="6477"/>
                  </a:cubicBezTo>
                  <a:lnTo>
                    <a:pt x="4703" y="6370"/>
                  </a:lnTo>
                  <a:cubicBezTo>
                    <a:pt x="4894" y="6275"/>
                    <a:pt x="5013" y="6084"/>
                    <a:pt x="5013" y="5882"/>
                  </a:cubicBezTo>
                  <a:lnTo>
                    <a:pt x="5013" y="5477"/>
                  </a:lnTo>
                  <a:cubicBezTo>
                    <a:pt x="5239" y="5560"/>
                    <a:pt x="5489" y="5620"/>
                    <a:pt x="5763" y="5620"/>
                  </a:cubicBezTo>
                  <a:cubicBezTo>
                    <a:pt x="6025" y="5620"/>
                    <a:pt x="6263" y="5584"/>
                    <a:pt x="6501" y="5477"/>
                  </a:cubicBezTo>
                  <a:close/>
                  <a:moveTo>
                    <a:pt x="5763" y="0"/>
                  </a:moveTo>
                  <a:cubicBezTo>
                    <a:pt x="5072" y="0"/>
                    <a:pt x="4465" y="238"/>
                    <a:pt x="4013" y="679"/>
                  </a:cubicBezTo>
                  <a:cubicBezTo>
                    <a:pt x="3560" y="1131"/>
                    <a:pt x="3286" y="1774"/>
                    <a:pt x="3239" y="2512"/>
                  </a:cubicBezTo>
                  <a:cubicBezTo>
                    <a:pt x="3227" y="2703"/>
                    <a:pt x="3215" y="2905"/>
                    <a:pt x="3203" y="3084"/>
                  </a:cubicBezTo>
                  <a:lnTo>
                    <a:pt x="1608" y="3084"/>
                  </a:lnTo>
                  <a:cubicBezTo>
                    <a:pt x="1012" y="3084"/>
                    <a:pt x="536" y="3560"/>
                    <a:pt x="536" y="4155"/>
                  </a:cubicBezTo>
                  <a:lnTo>
                    <a:pt x="536" y="4167"/>
                  </a:lnTo>
                  <a:cubicBezTo>
                    <a:pt x="536" y="4298"/>
                    <a:pt x="560" y="4453"/>
                    <a:pt x="619" y="4572"/>
                  </a:cubicBezTo>
                  <a:lnTo>
                    <a:pt x="715" y="4751"/>
                  </a:lnTo>
                  <a:lnTo>
                    <a:pt x="715" y="5025"/>
                  </a:lnTo>
                  <a:cubicBezTo>
                    <a:pt x="715" y="5465"/>
                    <a:pt x="941" y="5858"/>
                    <a:pt x="1262" y="6096"/>
                  </a:cubicBezTo>
                  <a:lnTo>
                    <a:pt x="1262" y="6334"/>
                  </a:lnTo>
                  <a:cubicBezTo>
                    <a:pt x="1262" y="6370"/>
                    <a:pt x="1250" y="6394"/>
                    <a:pt x="1215" y="6418"/>
                  </a:cubicBezTo>
                  <a:lnTo>
                    <a:pt x="524" y="6608"/>
                  </a:lnTo>
                  <a:cubicBezTo>
                    <a:pt x="226" y="6691"/>
                    <a:pt x="0" y="6977"/>
                    <a:pt x="0" y="7287"/>
                  </a:cubicBezTo>
                  <a:lnTo>
                    <a:pt x="0" y="8692"/>
                  </a:lnTo>
                  <a:cubicBezTo>
                    <a:pt x="0" y="8775"/>
                    <a:pt x="72" y="8858"/>
                    <a:pt x="167" y="8858"/>
                  </a:cubicBezTo>
                  <a:cubicBezTo>
                    <a:pt x="250" y="8858"/>
                    <a:pt x="322" y="8775"/>
                    <a:pt x="322" y="8692"/>
                  </a:cubicBezTo>
                  <a:lnTo>
                    <a:pt x="322" y="7287"/>
                  </a:lnTo>
                  <a:cubicBezTo>
                    <a:pt x="322" y="7132"/>
                    <a:pt x="441" y="6977"/>
                    <a:pt x="596" y="6930"/>
                  </a:cubicBezTo>
                  <a:lnTo>
                    <a:pt x="1298" y="6739"/>
                  </a:lnTo>
                  <a:cubicBezTo>
                    <a:pt x="1322" y="6739"/>
                    <a:pt x="1334" y="6727"/>
                    <a:pt x="1369" y="6715"/>
                  </a:cubicBezTo>
                  <a:lnTo>
                    <a:pt x="1798" y="7144"/>
                  </a:lnTo>
                  <a:lnTo>
                    <a:pt x="1798" y="8704"/>
                  </a:lnTo>
                  <a:cubicBezTo>
                    <a:pt x="1798" y="8799"/>
                    <a:pt x="1870" y="8870"/>
                    <a:pt x="1965" y="8870"/>
                  </a:cubicBezTo>
                  <a:cubicBezTo>
                    <a:pt x="2048" y="8870"/>
                    <a:pt x="2131" y="8799"/>
                    <a:pt x="2131" y="8704"/>
                  </a:cubicBezTo>
                  <a:lnTo>
                    <a:pt x="2131" y="7144"/>
                  </a:lnTo>
                  <a:lnTo>
                    <a:pt x="2560" y="6715"/>
                  </a:lnTo>
                  <a:cubicBezTo>
                    <a:pt x="2620" y="6739"/>
                    <a:pt x="2679" y="6751"/>
                    <a:pt x="2727" y="6775"/>
                  </a:cubicBezTo>
                  <a:lnTo>
                    <a:pt x="2905" y="6811"/>
                  </a:lnTo>
                  <a:cubicBezTo>
                    <a:pt x="2667" y="6977"/>
                    <a:pt x="2524" y="7251"/>
                    <a:pt x="2524" y="7549"/>
                  </a:cubicBezTo>
                  <a:lnTo>
                    <a:pt x="2524" y="8704"/>
                  </a:lnTo>
                  <a:cubicBezTo>
                    <a:pt x="2524" y="8799"/>
                    <a:pt x="2608" y="8870"/>
                    <a:pt x="2691" y="8870"/>
                  </a:cubicBezTo>
                  <a:cubicBezTo>
                    <a:pt x="2786" y="8870"/>
                    <a:pt x="2858" y="8799"/>
                    <a:pt x="2858" y="8704"/>
                  </a:cubicBezTo>
                  <a:lnTo>
                    <a:pt x="2858" y="7549"/>
                  </a:lnTo>
                  <a:cubicBezTo>
                    <a:pt x="2858" y="7322"/>
                    <a:pt x="2989" y="7132"/>
                    <a:pt x="3179" y="7037"/>
                  </a:cubicBezTo>
                  <a:lnTo>
                    <a:pt x="4156" y="6608"/>
                  </a:lnTo>
                  <a:cubicBezTo>
                    <a:pt x="4453" y="7215"/>
                    <a:pt x="5072" y="7608"/>
                    <a:pt x="5763" y="7608"/>
                  </a:cubicBezTo>
                  <a:cubicBezTo>
                    <a:pt x="6442" y="7608"/>
                    <a:pt x="7073" y="7215"/>
                    <a:pt x="7370" y="6608"/>
                  </a:cubicBezTo>
                  <a:lnTo>
                    <a:pt x="8335" y="7037"/>
                  </a:lnTo>
                  <a:cubicBezTo>
                    <a:pt x="8537" y="7132"/>
                    <a:pt x="8656" y="7322"/>
                    <a:pt x="8656" y="7549"/>
                  </a:cubicBezTo>
                  <a:lnTo>
                    <a:pt x="8656" y="8704"/>
                  </a:lnTo>
                  <a:cubicBezTo>
                    <a:pt x="8656" y="8799"/>
                    <a:pt x="8739" y="8870"/>
                    <a:pt x="8823" y="8870"/>
                  </a:cubicBezTo>
                  <a:cubicBezTo>
                    <a:pt x="8918" y="8870"/>
                    <a:pt x="8989" y="8799"/>
                    <a:pt x="8989" y="8704"/>
                  </a:cubicBezTo>
                  <a:lnTo>
                    <a:pt x="8989" y="7549"/>
                  </a:lnTo>
                  <a:cubicBezTo>
                    <a:pt x="8989" y="7322"/>
                    <a:pt x="8918" y="7132"/>
                    <a:pt x="8775" y="6965"/>
                  </a:cubicBezTo>
                  <a:lnTo>
                    <a:pt x="9049" y="6834"/>
                  </a:lnTo>
                  <a:lnTo>
                    <a:pt x="9240" y="7025"/>
                  </a:lnTo>
                  <a:cubicBezTo>
                    <a:pt x="9370" y="7156"/>
                    <a:pt x="9549" y="7215"/>
                    <a:pt x="9728" y="7215"/>
                  </a:cubicBezTo>
                  <a:cubicBezTo>
                    <a:pt x="9906" y="7215"/>
                    <a:pt x="10085" y="7156"/>
                    <a:pt x="10228" y="7025"/>
                  </a:cubicBezTo>
                  <a:lnTo>
                    <a:pt x="10418" y="6834"/>
                  </a:lnTo>
                  <a:lnTo>
                    <a:pt x="10978" y="7108"/>
                  </a:lnTo>
                  <a:cubicBezTo>
                    <a:pt x="11121" y="7168"/>
                    <a:pt x="11192" y="7311"/>
                    <a:pt x="11192" y="7442"/>
                  </a:cubicBezTo>
                  <a:lnTo>
                    <a:pt x="11192" y="8692"/>
                  </a:lnTo>
                  <a:cubicBezTo>
                    <a:pt x="11192" y="8775"/>
                    <a:pt x="11264" y="8858"/>
                    <a:pt x="11359" y="8858"/>
                  </a:cubicBezTo>
                  <a:cubicBezTo>
                    <a:pt x="11442" y="8858"/>
                    <a:pt x="11514" y="8775"/>
                    <a:pt x="11514" y="8692"/>
                  </a:cubicBezTo>
                  <a:lnTo>
                    <a:pt x="11514" y="7442"/>
                  </a:lnTo>
                  <a:cubicBezTo>
                    <a:pt x="11537" y="7168"/>
                    <a:pt x="11383" y="6930"/>
                    <a:pt x="11145" y="6799"/>
                  </a:cubicBezTo>
                  <a:lnTo>
                    <a:pt x="10466" y="6453"/>
                  </a:lnTo>
                  <a:lnTo>
                    <a:pt x="10466" y="6441"/>
                  </a:lnTo>
                  <a:lnTo>
                    <a:pt x="10466" y="6096"/>
                  </a:lnTo>
                  <a:cubicBezTo>
                    <a:pt x="10740" y="5906"/>
                    <a:pt x="10942" y="5596"/>
                    <a:pt x="11002" y="5239"/>
                  </a:cubicBezTo>
                  <a:cubicBezTo>
                    <a:pt x="11133" y="5013"/>
                    <a:pt x="11192" y="4775"/>
                    <a:pt x="11192" y="4525"/>
                  </a:cubicBezTo>
                  <a:cubicBezTo>
                    <a:pt x="11192" y="4048"/>
                    <a:pt x="10966" y="3632"/>
                    <a:pt x="10609" y="3382"/>
                  </a:cubicBezTo>
                  <a:cubicBezTo>
                    <a:pt x="10621" y="3298"/>
                    <a:pt x="10644" y="3239"/>
                    <a:pt x="10644" y="3167"/>
                  </a:cubicBezTo>
                  <a:cubicBezTo>
                    <a:pt x="10644" y="2727"/>
                    <a:pt x="10240" y="2369"/>
                    <a:pt x="9751" y="2369"/>
                  </a:cubicBezTo>
                  <a:cubicBezTo>
                    <a:pt x="9251" y="2369"/>
                    <a:pt x="8859" y="2727"/>
                    <a:pt x="8859" y="3167"/>
                  </a:cubicBezTo>
                  <a:cubicBezTo>
                    <a:pt x="8859" y="3239"/>
                    <a:pt x="8870" y="3322"/>
                    <a:pt x="8882" y="3382"/>
                  </a:cubicBezTo>
                  <a:cubicBezTo>
                    <a:pt x="8680" y="3536"/>
                    <a:pt x="8513" y="3751"/>
                    <a:pt x="8406" y="3989"/>
                  </a:cubicBezTo>
                  <a:cubicBezTo>
                    <a:pt x="8358" y="3572"/>
                    <a:pt x="8323" y="3084"/>
                    <a:pt x="8275" y="2512"/>
                  </a:cubicBezTo>
                  <a:cubicBezTo>
                    <a:pt x="8216" y="1774"/>
                    <a:pt x="7942" y="1131"/>
                    <a:pt x="7501" y="679"/>
                  </a:cubicBezTo>
                  <a:cubicBezTo>
                    <a:pt x="7049" y="238"/>
                    <a:pt x="6442" y="0"/>
                    <a:pt x="5763" y="0"/>
                  </a:cubicBezTo>
                  <a:close/>
                </a:path>
              </a:pathLst>
            </a:custGeom>
            <a:grpFill/>
            <a:ln>
              <a:solidFill>
                <a:schemeClr val="accent5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" name="Google Shape;12798;p74">
              <a:extLst>
                <a:ext uri="{FF2B5EF4-FFF2-40B4-BE49-F238E27FC236}">
                  <a16:creationId xmlns:a16="http://schemas.microsoft.com/office/drawing/2014/main" id="{7754D59C-F241-1519-F966-28345D8F0094}"/>
                </a:ext>
              </a:extLst>
            </p:cNvPr>
            <p:cNvSpPr/>
            <p:nvPr/>
          </p:nvSpPr>
          <p:spPr>
            <a:xfrm>
              <a:off x="2114800" y="3635440"/>
              <a:ext cx="11045" cy="37941"/>
            </a:xfrm>
            <a:custGeom>
              <a:avLst/>
              <a:gdLst/>
              <a:ahLst/>
              <a:cxnLst/>
              <a:rect l="l" t="t" r="r" b="b"/>
              <a:pathLst>
                <a:path w="347" h="1192" extrusionOk="0">
                  <a:moveTo>
                    <a:pt x="167" y="1"/>
                  </a:moveTo>
                  <a:cubicBezTo>
                    <a:pt x="72" y="1"/>
                    <a:pt x="1" y="72"/>
                    <a:pt x="1" y="156"/>
                  </a:cubicBezTo>
                  <a:lnTo>
                    <a:pt x="1" y="1025"/>
                  </a:lnTo>
                  <a:cubicBezTo>
                    <a:pt x="1" y="1108"/>
                    <a:pt x="72" y="1191"/>
                    <a:pt x="167" y="1191"/>
                  </a:cubicBezTo>
                  <a:cubicBezTo>
                    <a:pt x="251" y="1191"/>
                    <a:pt x="322" y="1108"/>
                    <a:pt x="322" y="1025"/>
                  </a:cubicBezTo>
                  <a:lnTo>
                    <a:pt x="322" y="156"/>
                  </a:lnTo>
                  <a:cubicBezTo>
                    <a:pt x="346" y="72"/>
                    <a:pt x="251" y="1"/>
                    <a:pt x="167" y="1"/>
                  </a:cubicBezTo>
                  <a:close/>
                </a:path>
              </a:pathLst>
            </a:custGeom>
            <a:grpFill/>
            <a:ln>
              <a:solidFill>
                <a:schemeClr val="accent5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4697842"/>
      </p:ext>
    </p:extLst>
  </p:cSld>
  <p:clrMapOvr>
    <a:masterClrMapping/>
  </p:clrMapOvr>
</p:sld>
</file>

<file path=ppt/theme/theme1.xml><?xml version="1.0" encoding="utf-8"?>
<a:theme xmlns:a="http://schemas.openxmlformats.org/drawingml/2006/main" name="Religious School by Slidesgo">
  <a:themeElements>
    <a:clrScheme name="Simple Light">
      <a:dk1>
        <a:srgbClr val="705227"/>
      </a:dk1>
      <a:lt1>
        <a:srgbClr val="FAF4F4"/>
      </a:lt1>
      <a:dk2>
        <a:srgbClr val="FEEFE5"/>
      </a:dk2>
      <a:lt2>
        <a:srgbClr val="FFD5B9"/>
      </a:lt2>
      <a:accent1>
        <a:srgbClr val="F7E2B6"/>
      </a:accent1>
      <a:accent2>
        <a:srgbClr val="D1A95C"/>
      </a:accent2>
      <a:accent3>
        <a:srgbClr val="A2834A"/>
      </a:accent3>
      <a:accent4>
        <a:srgbClr val="8A592C"/>
      </a:accent4>
      <a:accent5>
        <a:srgbClr val="4B2E1E"/>
      </a:accent5>
      <a:accent6>
        <a:srgbClr val="FFFFFF"/>
      </a:accent6>
      <a:hlink>
        <a:srgbClr val="70522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Předvádění na obrazovce (16:9)</PresentationFormat>
  <Slides>20</Slides>
  <Notes>16</Notes>
  <HiddenSlides>0</HiddenSlide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1" baseType="lpstr">
      <vt:lpstr>Religious School by Slidesgo</vt:lpstr>
      <vt:lpstr>Gabriela Pečivová M3.A  Ekonomika a podnikání se zaměřením na business a právo 2023/2024</vt:lpstr>
      <vt:lpstr>OBSAH PREZENTACE</vt:lpstr>
      <vt:lpstr>MÍSTO</vt:lpstr>
      <vt:lpstr>MÍSTO</vt:lpstr>
      <vt:lpstr>TRVÁNÍ POBYTU</vt:lpstr>
      <vt:lpstr>TRVÁNÍ POBYTU</vt:lpstr>
      <vt:lpstr>FIRMA</vt:lpstr>
      <vt:lpstr>FIRMA</vt:lpstr>
      <vt:lpstr>ORGANIZAČNÍ STRUKTURA FIRMY</vt:lpstr>
      <vt:lpstr>ORGANIZAČÍ STRUKTURA FIRMY</vt:lpstr>
      <vt:lpstr>POPIS ČINNOSTÍ</vt:lpstr>
      <vt:lpstr>POPIS ČINNOSTÍ</vt:lpstr>
      <vt:lpstr>POPIS ČINNOSTÍ</vt:lpstr>
      <vt:lpstr>Prezentace aplikace PowerPoint</vt:lpstr>
      <vt:lpstr>VOLNOČASOVÉ AKTIVITY</vt:lpstr>
      <vt:lpstr>VOLOČASOVÉ AKTIVITY</vt:lpstr>
      <vt:lpstr>Prezentace aplikace PowerPoint</vt:lpstr>
      <vt:lpstr>PŘÍNOS, ZÍSKANÉ DOVEDNOSTI</vt:lpstr>
      <vt:lpstr>PŘÍNOS, ZÍSKANÉ DOVEDNOSTI</vt:lpstr>
      <vt:lpstr>DĚKUJI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Gabriela Pečivová M3.A,  Ekonomika a podnikání se zaměřením na business a právo 2023/2024</dc:title>
  <dc:creator>Gábinka P</dc:creator>
  <cp:revision>13</cp:revision>
  <dcterms:modified xsi:type="dcterms:W3CDTF">2024-06-24T07:05:13Z</dcterms:modified>
</cp:coreProperties>
</file>